
<file path=[Content_Types].xml><?xml version="1.0" encoding="utf-8"?>
<Types xmlns="http://schemas.openxmlformats.org/package/2006/content-types">
  <Override PartName="/ppt/slideMasters/slideMaster2.xml" ContentType="application/vnd.openxmlformats-officedocument.presentationml.slideMaster+xml"/>
  <Override PartName="/ppt/theme/theme3.xml" ContentType="application/vnd.openxmlformats-officedocument.theme+xml"/>
  <Override PartName="/ppt/theme/theme5.xml" ContentType="application/vnd.openxmlformats-officedocument.theme+xml"/>
  <Override PartName="/ppt/handoutMasters/handoutMaster1.xml" ContentType="application/vnd.openxmlformats-officedocument.presentationml.handoutMaster+xml"/>
  <Override PartName="/ppt/slideLayouts/slideLayout1.xml" ContentType="application/vnd.openxmlformats-officedocument.presentationml.slideLayout+xml"/>
  <Default Extension="png" ContentType="image/png"/>
  <Override PartName="/ppt/charts/chart2.xml" ContentType="application/vnd.openxmlformats-officedocument.drawingml.chart+xml"/>
  <Default Extension="xml" ContentType="application/xml"/>
  <Override PartName="/ppt/slideLayouts/slideLayout3.xml" ContentType="application/vnd.openxmlformats-officedocument.presentationml.slideLayout+xml"/>
  <Override PartName="/docProps/app.xml" ContentType="application/vnd.openxmlformats-officedocument.extended-properties+xml"/>
  <Override PartName="/ppt/slideMasters/slideMaster1.xml" ContentType="application/vnd.openxmlformats-officedocument.presentationml.slideMaster+xml"/>
  <Override PartName="/ppt/theme/theme2.xml" ContentType="application/vnd.openxmlformats-officedocument.theme+xml"/>
  <Override PartName="/ppt/notesMasters/notesMaster1.xml" ContentType="application/vnd.openxmlformats-officedocument.presentationml.notesMaster+xml"/>
  <Default Extension="xlsx" ContentType="application/vnd.openxmlformats-officedocument.spreadsheetml.sheet"/>
  <Override PartName="/ppt/viewProps.xml" ContentType="application/vnd.openxmlformats-officedocument.presentationml.viewProps+xml"/>
  <Override PartName="/ppt/commentAuthors.xml" ContentType="application/vnd.openxmlformats-officedocument.presentationml.commentAuthors+xml"/>
  <Override PartName="/ppt/slideMasters/slideMaster3.xml" ContentType="application/vnd.openxmlformats-officedocument.presentationml.slideMaster+xml"/>
  <Override PartName="/ppt/theme/theme4.xml" ContentType="application/vnd.openxmlformats-officedocument.theme+xml"/>
  <Default Extension="pdf" ContentType="application/pdf"/>
  <Override PartName="/ppt/charts/chart1.xml" ContentType="application/vnd.openxmlformats-officedocument.drawingml.chart+xml"/>
  <Default Extension="jpeg" ContentType="image/jpeg"/>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Default Extension="rels" ContentType="application/vnd.openxmlformats-package.relationships+xml"/>
  <Override PartName="/ppt/tableStyles.xml" ContentType="application/vnd.openxmlformats-officedocument.presentationml.tableStyles+xml"/>
  <Override PartName="/ppt/theme/theme1.xml" ContentType="application/vnd.openxmlformats-officedocument.them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50" r:id="rId1"/>
    <p:sldMasterId id="2147483657" r:id="rId2"/>
    <p:sldMasterId id="2147483653" r:id="rId3"/>
  </p:sldMasterIdLst>
  <p:notesMasterIdLst>
    <p:notesMasterId r:id="rId5"/>
  </p:notesMasterIdLst>
  <p:handoutMasterIdLst>
    <p:handoutMasterId r:id="rId6"/>
  </p:handoutMasterIdLst>
  <p:sldIdLst>
    <p:sldId id="256" r:id="rId4"/>
  </p:sldIdLst>
  <p:sldSz cx="43891200" cy="32918400"/>
  <p:notesSz cx="6858000" cy="9144000"/>
  <p:defaultText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mAuthor id="0" name="A.KOTOULAS" initials="AK" lastIdx="2" clrIdx="0"/>
  <p:cmAuthor id="1" name="A.KOTOULAS" initials="HELP" lastIdx="1" clrIdx="1"/>
  <p:cmAuthor id="2" name="A.KOTOULAS" initials="HELP - " lastIdx="1" clrIdx="2"/>
  <p:cmAuthor id="3" name="PosterPresentations.com - 510.649.3001" initials="HELP - " lastIdx="1" clrIdx="3"/>
</p:cmAuthorLst>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F3F5FA"/>
    <a:srgbClr val="CDD2DE"/>
    <a:srgbClr val="E3E9E5"/>
    <a:srgbClr val="EAEAEA"/>
    <a:srgbClr val="FFFFFF"/>
  </p:clrMru>
  <p:extLst>
    <p:ext uri="{E76CE94A-603C-4142-B9EB-6D1370010A27}">
      <p14:discardImageEditData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0"/>
    </p:ext>
    <p:ext uri="{D31A062A-798A-4329-ABDD-BBA856620510}">
      <p14:defaultImageDpi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napVertSplitter="1" vertBarState="minimized" horzBarState="maximized">
    <p:restoredLeft sz="10658" autoAdjust="0"/>
    <p:restoredTop sz="94701" autoAdjust="0"/>
  </p:normalViewPr>
  <p:slideViewPr>
    <p:cSldViewPr snapToGrid="0" snapToObjects="1" showGuides="1">
      <p:cViewPr>
        <p:scale>
          <a:sx n="75" d="100"/>
          <a:sy n="75" d="100"/>
        </p:scale>
        <p:origin x="-840" y="328"/>
      </p:cViewPr>
      <p:guideLst>
        <p:guide orient="horz" pos="3318"/>
        <p:guide orient="horz" pos="288"/>
        <p:guide orient="horz" pos="20160"/>
        <p:guide orient="horz"/>
        <p:guide pos="581"/>
        <p:guide pos="27069"/>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showGuides="1">
      <p:cViewPr varScale="1">
        <p:scale>
          <a:sx n="83" d="100"/>
          <a:sy n="83" d="100"/>
        </p:scale>
        <p:origin x="-2730" y="-8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 Target="slides/slide1.xml"/><Relationship Id="rId5" Type="http://schemas.openxmlformats.org/officeDocument/2006/relationships/notesMaster" Target="notesMasters/notesMaster1.xml"/><Relationship Id="rId6" Type="http://schemas.openxmlformats.org/officeDocument/2006/relationships/handoutMaster" Target="handoutMasters/handoutMaster1.xml"/><Relationship Id="rId7" Type="http://schemas.openxmlformats.org/officeDocument/2006/relationships/printerSettings" Target="printerSettings/printerSettings1.bin"/><Relationship Id="rId8" Type="http://schemas.openxmlformats.org/officeDocument/2006/relationships/commentAuthors" Target="commentAuthors.xml"/><Relationship Id="rId9" Type="http://schemas.openxmlformats.org/officeDocument/2006/relationships/presProps" Target="presProps.xml"/><Relationship Id="rId10"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Sheet2.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style val="5"/>
  <c:chart>
    <c:title>
      <c:tx>
        <c:rich>
          <a:bodyPr/>
          <a:lstStyle/>
          <a:p>
            <a:pPr>
              <a:defRPr sz="2000"/>
            </a:pPr>
            <a:r>
              <a:rPr lang="en-US" sz="2000" dirty="0" smtClean="0"/>
              <a:t>Figure 3:</a:t>
            </a:r>
            <a:r>
              <a:rPr lang="en-US" sz="2000" baseline="0" dirty="0" smtClean="0"/>
              <a:t> </a:t>
            </a:r>
            <a:r>
              <a:rPr lang="en-US" sz="2000" dirty="0" smtClean="0"/>
              <a:t>Partnership </a:t>
            </a:r>
            <a:r>
              <a:rPr lang="en-US" sz="2000" dirty="0"/>
              <a:t>Goals</a:t>
            </a:r>
          </a:p>
        </c:rich>
      </c:tx>
      <c:layout>
        <c:manualLayout>
          <c:xMode val="edge"/>
          <c:yMode val="edge"/>
          <c:x val="0.340143582256082"/>
          <c:y val="0.0130693148780429"/>
        </c:manualLayout>
      </c:layout>
    </c:title>
    <c:plotArea>
      <c:layout/>
      <c:barChart>
        <c:barDir val="col"/>
        <c:grouping val="clustered"/>
        <c:ser>
          <c:idx val="0"/>
          <c:order val="0"/>
          <c:tx>
            <c:strRef>
              <c:f>Sheet1!$B$1</c:f>
              <c:strCache>
                <c:ptCount val="1"/>
                <c:pt idx="0">
                  <c:v>CBO</c:v>
                </c:pt>
              </c:strCache>
            </c:strRef>
          </c:tx>
          <c:cat>
            <c:strRef>
              <c:f>Sheet1!$A$2:$A$5</c:f>
              <c:strCache>
                <c:ptCount val="4"/>
                <c:pt idx="0">
                  <c:v>Forge Mutually Beneficial Partnership</c:v>
                </c:pt>
                <c:pt idx="1">
                  <c:v>Do as Much as Possible for Partner</c:v>
                </c:pt>
                <c:pt idx="2">
                  <c:v>Benefit as Much as Possible from Partner</c:v>
                </c:pt>
                <c:pt idx="3">
                  <c:v>Total #of Excerpts RE: Goals</c:v>
                </c:pt>
              </c:strCache>
            </c:strRef>
          </c:cat>
          <c:val>
            <c:numRef>
              <c:f>Sheet1!$B$2:$B$5</c:f>
              <c:numCache>
                <c:formatCode>General</c:formatCode>
                <c:ptCount val="4"/>
                <c:pt idx="0">
                  <c:v>3.0</c:v>
                </c:pt>
                <c:pt idx="1">
                  <c:v>0.0</c:v>
                </c:pt>
                <c:pt idx="2">
                  <c:v>2.0</c:v>
                </c:pt>
                <c:pt idx="3">
                  <c:v>5.0</c:v>
                </c:pt>
              </c:numCache>
            </c:numRef>
          </c:val>
        </c:ser>
        <c:ser>
          <c:idx val="1"/>
          <c:order val="1"/>
          <c:tx>
            <c:strRef>
              <c:f>Sheet1!$C$1</c:f>
              <c:strCache>
                <c:ptCount val="1"/>
                <c:pt idx="0">
                  <c:v>AI</c:v>
                </c:pt>
              </c:strCache>
            </c:strRef>
          </c:tx>
          <c:cat>
            <c:strRef>
              <c:f>Sheet1!$A$2:$A$5</c:f>
              <c:strCache>
                <c:ptCount val="4"/>
                <c:pt idx="0">
                  <c:v>Forge Mutually Beneficial Partnership</c:v>
                </c:pt>
                <c:pt idx="1">
                  <c:v>Do as Much as Possible for Partner</c:v>
                </c:pt>
                <c:pt idx="2">
                  <c:v>Benefit as Much as Possible from Partner</c:v>
                </c:pt>
                <c:pt idx="3">
                  <c:v>Total #of Excerpts RE: Goals</c:v>
                </c:pt>
              </c:strCache>
            </c:strRef>
          </c:cat>
          <c:val>
            <c:numRef>
              <c:f>Sheet1!$C$2:$C$5</c:f>
              <c:numCache>
                <c:formatCode>General</c:formatCode>
                <c:ptCount val="4"/>
                <c:pt idx="0">
                  <c:v>1.0</c:v>
                </c:pt>
                <c:pt idx="1">
                  <c:v>7.0</c:v>
                </c:pt>
                <c:pt idx="2">
                  <c:v>0.0</c:v>
                </c:pt>
                <c:pt idx="3">
                  <c:v>8.0</c:v>
                </c:pt>
              </c:numCache>
            </c:numRef>
          </c:val>
        </c:ser>
        <c:axId val="587985352"/>
        <c:axId val="1083098840"/>
      </c:barChart>
      <c:catAx>
        <c:axId val="587985352"/>
        <c:scaling>
          <c:orientation val="minMax"/>
        </c:scaling>
        <c:axPos val="b"/>
        <c:title>
          <c:tx>
            <c:rich>
              <a:bodyPr/>
              <a:lstStyle/>
              <a:p>
                <a:pPr>
                  <a:defRPr sz="1600"/>
                </a:pPr>
                <a:r>
                  <a:rPr lang="en-US" sz="1600"/>
                  <a:t>Emergent Themes</a:t>
                </a:r>
              </a:p>
            </c:rich>
          </c:tx>
          <c:layout/>
        </c:title>
        <c:tickLblPos val="nextTo"/>
        <c:txPr>
          <a:bodyPr/>
          <a:lstStyle/>
          <a:p>
            <a:pPr>
              <a:defRPr sz="1400"/>
            </a:pPr>
            <a:endParaRPr lang="en-US"/>
          </a:p>
        </c:txPr>
        <c:crossAx val="1083098840"/>
        <c:crosses val="autoZero"/>
        <c:auto val="1"/>
        <c:lblAlgn val="ctr"/>
        <c:lblOffset val="100"/>
      </c:catAx>
      <c:valAx>
        <c:axId val="1083098840"/>
        <c:scaling>
          <c:orientation val="minMax"/>
        </c:scaling>
        <c:axPos val="l"/>
        <c:majorGridlines/>
        <c:title>
          <c:tx>
            <c:rich>
              <a:bodyPr/>
              <a:lstStyle/>
              <a:p>
                <a:pPr>
                  <a:defRPr sz="1600"/>
                </a:pPr>
                <a:r>
                  <a:rPr lang="en-US" sz="1600"/>
                  <a:t># of Excerpts</a:t>
                </a:r>
              </a:p>
            </c:rich>
          </c:tx>
          <c:layout/>
        </c:title>
        <c:numFmt formatCode="General" sourceLinked="1"/>
        <c:tickLblPos val="nextTo"/>
        <c:crossAx val="587985352"/>
        <c:crosses val="autoZero"/>
        <c:crossBetween val="between"/>
      </c:valAx>
    </c:plotArea>
    <c:legend>
      <c:legendPos val="r"/>
      <c:layout/>
      <c:txPr>
        <a:bodyPr/>
        <a:lstStyle/>
        <a:p>
          <a:pPr>
            <a:defRPr sz="1400"/>
          </a:pPr>
          <a:endParaRPr lang="en-US"/>
        </a:p>
      </c:txPr>
    </c:legend>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style val="8"/>
  <c:chart>
    <c:title>
      <c:tx>
        <c:rich>
          <a:bodyPr/>
          <a:lstStyle/>
          <a:p>
            <a:pPr>
              <a:defRPr sz="2000"/>
            </a:pPr>
            <a:r>
              <a:rPr lang="en-US" sz="2000" dirty="0" smtClean="0"/>
              <a:t>Figure</a:t>
            </a:r>
            <a:r>
              <a:rPr lang="en-US" sz="2000" baseline="0" dirty="0" smtClean="0"/>
              <a:t> 4: </a:t>
            </a:r>
            <a:r>
              <a:rPr lang="en-US" sz="2000" dirty="0" smtClean="0"/>
              <a:t>Partnership </a:t>
            </a:r>
            <a:r>
              <a:rPr lang="en-US" sz="2000" dirty="0"/>
              <a:t>Benefits</a:t>
            </a:r>
          </a:p>
        </c:rich>
      </c:tx>
      <c:layout/>
    </c:title>
    <c:plotArea>
      <c:layout/>
      <c:barChart>
        <c:barDir val="col"/>
        <c:grouping val="clustered"/>
        <c:ser>
          <c:idx val="0"/>
          <c:order val="0"/>
          <c:tx>
            <c:strRef>
              <c:f>Sheet1!$B$1</c:f>
              <c:strCache>
                <c:ptCount val="1"/>
                <c:pt idx="0">
                  <c:v>CBO</c:v>
                </c:pt>
              </c:strCache>
            </c:strRef>
          </c:tx>
          <c:cat>
            <c:strRef>
              <c:f>Sheet1!$A$2:$A$5</c:f>
              <c:strCache>
                <c:ptCount val="4"/>
                <c:pt idx="0">
                  <c:v>Both Self and Partner as Beneficiary </c:v>
                </c:pt>
                <c:pt idx="1">
                  <c:v>Self as Beneficiary </c:v>
                </c:pt>
                <c:pt idx="2">
                  <c:v>Partner as Beneficiary </c:v>
                </c:pt>
                <c:pt idx="3">
                  <c:v>Total # of Excerpts RE: Benefits</c:v>
                </c:pt>
              </c:strCache>
            </c:strRef>
          </c:cat>
          <c:val>
            <c:numRef>
              <c:f>Sheet1!$B$2:$B$5</c:f>
              <c:numCache>
                <c:formatCode>General</c:formatCode>
                <c:ptCount val="4"/>
                <c:pt idx="0">
                  <c:v>3.0</c:v>
                </c:pt>
                <c:pt idx="1">
                  <c:v>9.0</c:v>
                </c:pt>
                <c:pt idx="2">
                  <c:v>3.0</c:v>
                </c:pt>
                <c:pt idx="3">
                  <c:v>15.0</c:v>
                </c:pt>
              </c:numCache>
            </c:numRef>
          </c:val>
        </c:ser>
        <c:ser>
          <c:idx val="1"/>
          <c:order val="1"/>
          <c:tx>
            <c:strRef>
              <c:f>Sheet1!$C$1</c:f>
              <c:strCache>
                <c:ptCount val="1"/>
                <c:pt idx="0">
                  <c:v>AI</c:v>
                </c:pt>
              </c:strCache>
            </c:strRef>
          </c:tx>
          <c:cat>
            <c:strRef>
              <c:f>Sheet1!$A$2:$A$5</c:f>
              <c:strCache>
                <c:ptCount val="4"/>
                <c:pt idx="0">
                  <c:v>Both Self and Partner as Beneficiary </c:v>
                </c:pt>
                <c:pt idx="1">
                  <c:v>Self as Beneficiary </c:v>
                </c:pt>
                <c:pt idx="2">
                  <c:v>Partner as Beneficiary </c:v>
                </c:pt>
                <c:pt idx="3">
                  <c:v>Total # of Excerpts RE: Benefits</c:v>
                </c:pt>
              </c:strCache>
            </c:strRef>
          </c:cat>
          <c:val>
            <c:numRef>
              <c:f>Sheet1!$C$2:$C$5</c:f>
              <c:numCache>
                <c:formatCode>General</c:formatCode>
                <c:ptCount val="4"/>
                <c:pt idx="0">
                  <c:v>1.0</c:v>
                </c:pt>
                <c:pt idx="1">
                  <c:v>4.0</c:v>
                </c:pt>
                <c:pt idx="2">
                  <c:v>5.0</c:v>
                </c:pt>
                <c:pt idx="3">
                  <c:v>10.0</c:v>
                </c:pt>
              </c:numCache>
            </c:numRef>
          </c:val>
        </c:ser>
        <c:axId val="1082985288"/>
        <c:axId val="1082973400"/>
      </c:barChart>
      <c:catAx>
        <c:axId val="1082985288"/>
        <c:scaling>
          <c:orientation val="minMax"/>
        </c:scaling>
        <c:axPos val="b"/>
        <c:title>
          <c:tx>
            <c:rich>
              <a:bodyPr/>
              <a:lstStyle/>
              <a:p>
                <a:pPr>
                  <a:defRPr sz="1600"/>
                </a:pPr>
                <a:r>
                  <a:rPr lang="en-US" sz="1600"/>
                  <a:t>Emergent Themes</a:t>
                </a:r>
              </a:p>
            </c:rich>
          </c:tx>
          <c:layout/>
        </c:title>
        <c:tickLblPos val="nextTo"/>
        <c:txPr>
          <a:bodyPr/>
          <a:lstStyle/>
          <a:p>
            <a:pPr>
              <a:defRPr sz="1400"/>
            </a:pPr>
            <a:endParaRPr lang="en-US"/>
          </a:p>
        </c:txPr>
        <c:crossAx val="1082973400"/>
        <c:crosses val="autoZero"/>
        <c:auto val="1"/>
        <c:lblAlgn val="ctr"/>
        <c:lblOffset val="100"/>
      </c:catAx>
      <c:valAx>
        <c:axId val="1082973400"/>
        <c:scaling>
          <c:orientation val="minMax"/>
        </c:scaling>
        <c:axPos val="l"/>
        <c:majorGridlines/>
        <c:title>
          <c:tx>
            <c:rich>
              <a:bodyPr/>
              <a:lstStyle/>
              <a:p>
                <a:pPr>
                  <a:defRPr sz="1600"/>
                </a:pPr>
                <a:r>
                  <a:rPr lang="en-US" sz="1600"/>
                  <a:t># of Excerpts</a:t>
                </a:r>
              </a:p>
            </c:rich>
          </c:tx>
          <c:layout/>
        </c:title>
        <c:numFmt formatCode="General" sourceLinked="1"/>
        <c:tickLblPos val="nextTo"/>
        <c:crossAx val="1082985288"/>
        <c:crosses val="autoZero"/>
        <c:crossBetween val="between"/>
      </c:valAx>
    </c:plotArea>
    <c:legend>
      <c:legendPos val="r"/>
      <c:layout/>
      <c:txPr>
        <a:bodyPr/>
        <a:lstStyle/>
        <a:p>
          <a:pPr>
            <a:defRPr sz="1400"/>
          </a:pPr>
          <a:endParaRPr lang="en-US"/>
        </a:p>
      </c:txPr>
    </c:legend>
    <c:plotVisOnly val="1"/>
  </c:chart>
  <c:externalData r:id="rId1"/>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158C5BC-9A70-462C-B28D-9600239EAC64}" type="datetimeFigureOut">
              <a:rPr lang="en-US" smtClean="0"/>
              <a:pPr/>
              <a:t>9/24/12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9C131B7-05CA-4AEE-9267-6D0ED4DC84F3}"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9740682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6CC2317-6751-4CD4-9995-8782DD78E936}" type="datetimeFigureOut">
              <a:rPr lang="en-US" smtClean="0"/>
              <a:pPr/>
              <a:t>9/24/12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6A1A87D-CAF7-4BDC-A0D3-C0DBEDE81619}" type="slidenum">
              <a:rPr lang="en-US" smtClean="0"/>
              <a:pPr/>
              <a:t>‹#›</a:t>
            </a:fld>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414637987"/>
      </p:ext>
    </p:extLst>
  </p:cSld>
  <p:clrMap bg1="lt1" tx1="dk1" bg2="lt2" tx2="dk2" accent1="accent1" accent2="accent2" accent3="accent3" accent4="accent4" accent5="accent5" accent6="accent6" hlink="hlink" folHlink="folHlink"/>
  <p:notesStyle>
    <a:lvl1pPr marL="0" algn="l" defTabSz="4388900" rtl="0" eaLnBrk="1" latinLnBrk="0" hangingPunct="1">
      <a:defRPr sz="5800" kern="1200">
        <a:solidFill>
          <a:schemeClr val="tx1"/>
        </a:solidFill>
        <a:latin typeface="+mn-lt"/>
        <a:ea typeface="+mn-ea"/>
        <a:cs typeface="+mn-cs"/>
      </a:defRPr>
    </a:lvl1pPr>
    <a:lvl2pPr marL="2194451" algn="l" defTabSz="4388900" rtl="0" eaLnBrk="1" latinLnBrk="0" hangingPunct="1">
      <a:defRPr sz="5800" kern="1200">
        <a:solidFill>
          <a:schemeClr val="tx1"/>
        </a:solidFill>
        <a:latin typeface="+mn-lt"/>
        <a:ea typeface="+mn-ea"/>
        <a:cs typeface="+mn-cs"/>
      </a:defRPr>
    </a:lvl2pPr>
    <a:lvl3pPr marL="4388900" algn="l" defTabSz="4388900" rtl="0" eaLnBrk="1" latinLnBrk="0" hangingPunct="1">
      <a:defRPr sz="5800" kern="1200">
        <a:solidFill>
          <a:schemeClr val="tx1"/>
        </a:solidFill>
        <a:latin typeface="+mn-lt"/>
        <a:ea typeface="+mn-ea"/>
        <a:cs typeface="+mn-cs"/>
      </a:defRPr>
    </a:lvl3pPr>
    <a:lvl4pPr marL="6583351" algn="l" defTabSz="4388900" rtl="0" eaLnBrk="1" latinLnBrk="0" hangingPunct="1">
      <a:defRPr sz="5800" kern="1200">
        <a:solidFill>
          <a:schemeClr val="tx1"/>
        </a:solidFill>
        <a:latin typeface="+mn-lt"/>
        <a:ea typeface="+mn-ea"/>
        <a:cs typeface="+mn-cs"/>
      </a:defRPr>
    </a:lvl4pPr>
    <a:lvl5pPr marL="8777801" algn="l" defTabSz="4388900" rtl="0" eaLnBrk="1" latinLnBrk="0" hangingPunct="1">
      <a:defRPr sz="5800" kern="1200">
        <a:solidFill>
          <a:schemeClr val="tx1"/>
        </a:solidFill>
        <a:latin typeface="+mn-lt"/>
        <a:ea typeface="+mn-ea"/>
        <a:cs typeface="+mn-cs"/>
      </a:defRPr>
    </a:lvl5pPr>
    <a:lvl6pPr marL="10972252" algn="l" defTabSz="4388900" rtl="0" eaLnBrk="1" latinLnBrk="0" hangingPunct="1">
      <a:defRPr sz="5800" kern="1200">
        <a:solidFill>
          <a:schemeClr val="tx1"/>
        </a:solidFill>
        <a:latin typeface="+mn-lt"/>
        <a:ea typeface="+mn-ea"/>
        <a:cs typeface="+mn-cs"/>
      </a:defRPr>
    </a:lvl6pPr>
    <a:lvl7pPr marL="13166703" algn="l" defTabSz="4388900" rtl="0" eaLnBrk="1" latinLnBrk="0" hangingPunct="1">
      <a:defRPr sz="5800" kern="1200">
        <a:solidFill>
          <a:schemeClr val="tx1"/>
        </a:solidFill>
        <a:latin typeface="+mn-lt"/>
        <a:ea typeface="+mn-ea"/>
        <a:cs typeface="+mn-cs"/>
      </a:defRPr>
    </a:lvl7pPr>
    <a:lvl8pPr marL="15361152" algn="l" defTabSz="4388900" rtl="0" eaLnBrk="1" latinLnBrk="0" hangingPunct="1">
      <a:defRPr sz="5800" kern="1200">
        <a:solidFill>
          <a:schemeClr val="tx1"/>
        </a:solidFill>
        <a:latin typeface="+mn-lt"/>
        <a:ea typeface="+mn-ea"/>
        <a:cs typeface="+mn-cs"/>
      </a:defRPr>
    </a:lvl8pPr>
    <a:lvl9pPr marL="17555603" algn="l" defTabSz="4388900" rtl="0" eaLnBrk="1" latinLnBrk="0" hangingPunct="1">
      <a:defRPr sz="58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Standard 4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88" y="6378481"/>
            <a:ext cx="10056813"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6" name="Text Placeholder 5"/>
          <p:cNvSpPr>
            <a:spLocks noGrp="1"/>
          </p:cNvSpPr>
          <p:nvPr>
            <p:ph type="body" sz="quarter" idx="11" hasCustomPrompt="1"/>
          </p:nvPr>
        </p:nvSpPr>
        <p:spPr>
          <a:xfrm>
            <a:off x="922341" y="5548749"/>
            <a:ext cx="10048875" cy="754045"/>
          </a:xfrm>
          <a:prstGeom prst="rect">
            <a:avLst/>
          </a:prstGeom>
          <a:noFill/>
        </p:spPr>
        <p:txBody>
          <a:bodyPr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(click to edit) INTRODUCTION or ABSTRACT</a:t>
            </a:r>
            <a:endParaRPr lang="en-US" dirty="0"/>
          </a:p>
        </p:txBody>
      </p:sp>
      <p:sp>
        <p:nvSpPr>
          <p:cNvPr id="14" name="Picture Placeholder 13"/>
          <p:cNvSpPr>
            <a:spLocks noGrp="1"/>
          </p:cNvSpPr>
          <p:nvPr>
            <p:ph type="pic" sz="quarter" idx="15" hasCustomPrompt="1"/>
          </p:nvPr>
        </p:nvSpPr>
        <p:spPr>
          <a:xfrm>
            <a:off x="914400" y="1143000"/>
            <a:ext cx="4419600" cy="2514600"/>
          </a:xfrm>
          <a:prstGeom prst="rect">
            <a:avLst/>
          </a:prstGeom>
        </p:spPr>
        <p:txBody>
          <a:bodyPr lIns="91436" tIns="45717" rIns="91436" bIns="45717" anchor="ctr"/>
          <a:lstStyle>
            <a:lvl1pPr algn="ctr">
              <a:buNone/>
              <a:defRPr sz="4000">
                <a:solidFill>
                  <a:schemeClr val="bg1"/>
                </a:solidFill>
              </a:defRPr>
            </a:lvl1pPr>
          </a:lstStyle>
          <a:p>
            <a:r>
              <a:rPr lang="en-US" dirty="0" smtClean="0"/>
              <a:t>LOGO</a:t>
            </a:r>
            <a:endParaRPr lang="en-US" dirty="0"/>
          </a:p>
        </p:txBody>
      </p:sp>
      <p:sp>
        <p:nvSpPr>
          <p:cNvPr id="18" name="Picture Placeholder 13"/>
          <p:cNvSpPr>
            <a:spLocks noGrp="1"/>
          </p:cNvSpPr>
          <p:nvPr>
            <p:ph type="pic" sz="quarter" idx="18" hasCustomPrompt="1"/>
          </p:nvPr>
        </p:nvSpPr>
        <p:spPr>
          <a:xfrm>
            <a:off x="38557200" y="1219200"/>
            <a:ext cx="4419600" cy="2514600"/>
          </a:xfrm>
          <a:prstGeom prst="rect">
            <a:avLst/>
          </a:prstGeom>
        </p:spPr>
        <p:txBody>
          <a:bodyPr lIns="91436" tIns="45717" rIns="91436" bIns="45717" anchor="ctr"/>
          <a:lstStyle>
            <a:lvl1pPr algn="ctr">
              <a:buNone/>
              <a:defRPr sz="4000">
                <a:solidFill>
                  <a:schemeClr val="bg1"/>
                </a:solidFill>
              </a:defRPr>
            </a:lvl1pPr>
          </a:lstStyle>
          <a:p>
            <a:r>
              <a:rPr lang="en-US" dirty="0" smtClean="0"/>
              <a:t>LOGO</a:t>
            </a:r>
            <a:endParaRPr lang="en-US" dirty="0"/>
          </a:p>
        </p:txBody>
      </p:sp>
      <p:sp>
        <p:nvSpPr>
          <p:cNvPr id="20" name="Text Placeholder 5"/>
          <p:cNvSpPr>
            <a:spLocks noGrp="1"/>
          </p:cNvSpPr>
          <p:nvPr>
            <p:ph type="body" sz="quarter" idx="20" hasCustomPrompt="1"/>
          </p:nvPr>
        </p:nvSpPr>
        <p:spPr>
          <a:xfrm>
            <a:off x="922339" y="14212513"/>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(click to edit)  OBJECTIVES</a:t>
            </a:r>
            <a:endParaRPr lang="en-US" dirty="0"/>
          </a:p>
        </p:txBody>
      </p:sp>
      <p:sp>
        <p:nvSpPr>
          <p:cNvPr id="21" name="Text Placeholder 3"/>
          <p:cNvSpPr>
            <a:spLocks noGrp="1"/>
          </p:cNvSpPr>
          <p:nvPr>
            <p:ph type="body" sz="quarter" idx="21" hasCustomPrompt="1"/>
          </p:nvPr>
        </p:nvSpPr>
        <p:spPr>
          <a:xfrm>
            <a:off x="11587165" y="6378481"/>
            <a:ext cx="10048874"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2" name="Text Placeholder 5"/>
          <p:cNvSpPr>
            <a:spLocks noGrp="1"/>
          </p:cNvSpPr>
          <p:nvPr>
            <p:ph type="body" sz="quarter" idx="22" hasCustomPrompt="1"/>
          </p:nvPr>
        </p:nvSpPr>
        <p:spPr>
          <a:xfrm>
            <a:off x="11587166" y="5548749"/>
            <a:ext cx="10048875" cy="754045"/>
          </a:xfrm>
          <a:prstGeom prst="rect">
            <a:avLst/>
          </a:prstGeom>
          <a:noFill/>
        </p:spPr>
        <p:txBody>
          <a:bodyPr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(click to edit)  MATERIALS &amp; METHODS</a:t>
            </a:r>
            <a:endParaRPr lang="en-US" dirty="0"/>
          </a:p>
        </p:txBody>
      </p:sp>
      <p:sp>
        <p:nvSpPr>
          <p:cNvPr id="23" name="Text Placeholder 3"/>
          <p:cNvSpPr>
            <a:spLocks noGrp="1"/>
          </p:cNvSpPr>
          <p:nvPr>
            <p:ph type="body" sz="quarter" idx="23" hasCustomPrompt="1"/>
          </p:nvPr>
        </p:nvSpPr>
        <p:spPr>
          <a:xfrm>
            <a:off x="22258339" y="6378481"/>
            <a:ext cx="10048874"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4" name="Text Placeholder 5"/>
          <p:cNvSpPr>
            <a:spLocks noGrp="1"/>
          </p:cNvSpPr>
          <p:nvPr>
            <p:ph type="body" sz="quarter" idx="24" hasCustomPrompt="1"/>
          </p:nvPr>
        </p:nvSpPr>
        <p:spPr>
          <a:xfrm>
            <a:off x="22250400" y="5548749"/>
            <a:ext cx="10058400" cy="754045"/>
          </a:xfrm>
          <a:prstGeom prst="rect">
            <a:avLst/>
          </a:prstGeom>
          <a:noFill/>
        </p:spPr>
        <p:txBody>
          <a:bodyPr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(click to edit)  RESULTS</a:t>
            </a:r>
            <a:endParaRPr lang="en-US" dirty="0"/>
          </a:p>
        </p:txBody>
      </p:sp>
      <p:sp>
        <p:nvSpPr>
          <p:cNvPr id="25" name="Text Placeholder 5"/>
          <p:cNvSpPr>
            <a:spLocks noGrp="1"/>
          </p:cNvSpPr>
          <p:nvPr>
            <p:ph type="body" sz="quarter" idx="25" hasCustomPrompt="1"/>
          </p:nvPr>
        </p:nvSpPr>
        <p:spPr>
          <a:xfrm>
            <a:off x="32914027" y="5548749"/>
            <a:ext cx="10047018"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(click to edit)  CONCLUSIONS</a:t>
            </a:r>
            <a:endParaRPr lang="en-US" dirty="0"/>
          </a:p>
        </p:txBody>
      </p:sp>
      <p:sp>
        <p:nvSpPr>
          <p:cNvPr id="26" name="Text Placeholder 3"/>
          <p:cNvSpPr>
            <a:spLocks noGrp="1"/>
          </p:cNvSpPr>
          <p:nvPr>
            <p:ph type="body" sz="quarter" idx="26" hasCustomPrompt="1"/>
          </p:nvPr>
        </p:nvSpPr>
        <p:spPr>
          <a:xfrm>
            <a:off x="32914027" y="6378481"/>
            <a:ext cx="10047018"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7" name="Text Placeholder 5"/>
          <p:cNvSpPr>
            <a:spLocks noGrp="1"/>
          </p:cNvSpPr>
          <p:nvPr>
            <p:ph type="body" sz="quarter" idx="27" hasCustomPrompt="1"/>
          </p:nvPr>
        </p:nvSpPr>
        <p:spPr>
          <a:xfrm>
            <a:off x="32914027" y="14272738"/>
            <a:ext cx="10047018"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(click to edit)  REFERENCES</a:t>
            </a:r>
            <a:endParaRPr lang="en-US" dirty="0"/>
          </a:p>
        </p:txBody>
      </p:sp>
      <p:sp>
        <p:nvSpPr>
          <p:cNvPr id="28" name="Text Placeholder 3"/>
          <p:cNvSpPr>
            <a:spLocks noGrp="1"/>
          </p:cNvSpPr>
          <p:nvPr>
            <p:ph type="body" sz="quarter" idx="28" hasCustomPrompt="1"/>
          </p:nvPr>
        </p:nvSpPr>
        <p:spPr>
          <a:xfrm>
            <a:off x="32914027" y="15011402"/>
            <a:ext cx="10052050"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9" name="Text Placeholder 5"/>
          <p:cNvSpPr>
            <a:spLocks noGrp="1"/>
          </p:cNvSpPr>
          <p:nvPr>
            <p:ph type="body" sz="quarter" idx="29" hasCustomPrompt="1"/>
          </p:nvPr>
        </p:nvSpPr>
        <p:spPr>
          <a:xfrm>
            <a:off x="32914027" y="25679401"/>
            <a:ext cx="10047018"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(click to edit)  ACKNOWLEDGEMENTS or  CONTACT</a:t>
            </a:r>
            <a:endParaRPr lang="en-US" dirty="0"/>
          </a:p>
        </p:txBody>
      </p:sp>
      <p:sp>
        <p:nvSpPr>
          <p:cNvPr id="30" name="Text Placeholder 3"/>
          <p:cNvSpPr>
            <a:spLocks noGrp="1"/>
          </p:cNvSpPr>
          <p:nvPr>
            <p:ph type="body" sz="quarter" idx="30" hasCustomPrompt="1"/>
          </p:nvPr>
        </p:nvSpPr>
        <p:spPr>
          <a:xfrm>
            <a:off x="32914027" y="26433446"/>
            <a:ext cx="10052050"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111" name="Text Placeholder 5"/>
          <p:cNvSpPr>
            <a:spLocks noGrp="1"/>
          </p:cNvSpPr>
          <p:nvPr>
            <p:ph type="body" sz="quarter" idx="95" hasCustomPrompt="1"/>
          </p:nvPr>
        </p:nvSpPr>
        <p:spPr>
          <a:xfrm>
            <a:off x="-10408283" y="18288001"/>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60" name="Text Placeholder 3"/>
          <p:cNvSpPr>
            <a:spLocks noGrp="1"/>
          </p:cNvSpPr>
          <p:nvPr>
            <p:ph type="body" sz="quarter" idx="96" hasCustomPrompt="1"/>
          </p:nvPr>
        </p:nvSpPr>
        <p:spPr>
          <a:xfrm>
            <a:off x="904188" y="14951552"/>
            <a:ext cx="10056813"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103" name="Text Placeholder 3"/>
          <p:cNvSpPr>
            <a:spLocks noGrp="1"/>
          </p:cNvSpPr>
          <p:nvPr>
            <p:ph type="body" sz="quarter" idx="107" hasCustomPrompt="1"/>
          </p:nvPr>
        </p:nvSpPr>
        <p:spPr>
          <a:xfrm>
            <a:off x="-10408283" y="21259801"/>
            <a:ext cx="10056813" cy="846363"/>
          </a:xfrm>
          <a:prstGeom prst="rect">
            <a:avLst/>
          </a:prstGeom>
        </p:spPr>
        <p:txBody>
          <a:bodyPr wrap="square" lIns="228589" tIns="228589" rIns="228589" bIns="228589">
            <a:spAutoFit/>
          </a:bodyPr>
          <a:lstStyle>
            <a:lvl1pPr marL="0" indent="0">
              <a:buNone/>
              <a:defRPr sz="2500" baseline="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51" name="Text Placeholder 3"/>
          <p:cNvSpPr>
            <a:spLocks noGrp="1"/>
          </p:cNvSpPr>
          <p:nvPr>
            <p:ph type="body" sz="quarter" idx="116" hasCustomPrompt="1"/>
          </p:nvPr>
        </p:nvSpPr>
        <p:spPr>
          <a:xfrm>
            <a:off x="-10408283" y="21259801"/>
            <a:ext cx="10056813" cy="846363"/>
          </a:xfrm>
          <a:prstGeom prst="rect">
            <a:avLst/>
          </a:prstGeom>
        </p:spPr>
        <p:txBody>
          <a:bodyPr wrap="square" lIns="228589" tIns="228589" rIns="228589" bIns="228589">
            <a:spAutoFit/>
          </a:bodyPr>
          <a:lstStyle>
            <a:lvl1pPr marL="0" indent="0">
              <a:buNone/>
              <a:defRPr sz="2500" baseline="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52" name="Text Placeholder 3"/>
          <p:cNvSpPr>
            <a:spLocks noGrp="1"/>
          </p:cNvSpPr>
          <p:nvPr>
            <p:ph type="body" sz="quarter" idx="117" hasCustomPrompt="1"/>
          </p:nvPr>
        </p:nvSpPr>
        <p:spPr>
          <a:xfrm>
            <a:off x="-10408283" y="21259801"/>
            <a:ext cx="10056813" cy="846363"/>
          </a:xfrm>
          <a:prstGeom prst="rect">
            <a:avLst/>
          </a:prstGeom>
        </p:spPr>
        <p:txBody>
          <a:bodyPr wrap="square" lIns="228589" tIns="228589" rIns="228589" bIns="228589">
            <a:spAutoFit/>
          </a:bodyPr>
          <a:lstStyle>
            <a:lvl1pPr marL="0" indent="0">
              <a:buNone/>
              <a:defRPr sz="2500" baseline="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53" name="Text Placeholder 3"/>
          <p:cNvSpPr>
            <a:spLocks noGrp="1"/>
          </p:cNvSpPr>
          <p:nvPr>
            <p:ph type="body" sz="quarter" idx="118" hasCustomPrompt="1"/>
          </p:nvPr>
        </p:nvSpPr>
        <p:spPr>
          <a:xfrm>
            <a:off x="-10408283" y="21259801"/>
            <a:ext cx="10056813" cy="846363"/>
          </a:xfrm>
          <a:prstGeom prst="rect">
            <a:avLst/>
          </a:prstGeom>
        </p:spPr>
        <p:txBody>
          <a:bodyPr wrap="square" lIns="228589" tIns="228589" rIns="228589" bIns="228589">
            <a:spAutoFit/>
          </a:bodyPr>
          <a:lstStyle>
            <a:lvl1pPr marL="0" indent="0">
              <a:buNone/>
              <a:defRPr sz="2500" baseline="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54" name="Text Placeholder 3"/>
          <p:cNvSpPr>
            <a:spLocks noGrp="1"/>
          </p:cNvSpPr>
          <p:nvPr>
            <p:ph type="body" sz="quarter" idx="119" hasCustomPrompt="1"/>
          </p:nvPr>
        </p:nvSpPr>
        <p:spPr>
          <a:xfrm>
            <a:off x="-10408283" y="21259801"/>
            <a:ext cx="10056813" cy="846363"/>
          </a:xfrm>
          <a:prstGeom prst="rect">
            <a:avLst/>
          </a:prstGeom>
        </p:spPr>
        <p:txBody>
          <a:bodyPr wrap="square" lIns="228589" tIns="228589" rIns="228589" bIns="228589">
            <a:spAutoFit/>
          </a:bodyPr>
          <a:lstStyle>
            <a:lvl1pPr marL="0" indent="0">
              <a:buNone/>
              <a:defRPr sz="2500" baseline="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55" name="Text Placeholder 3"/>
          <p:cNvSpPr>
            <a:spLocks noGrp="1"/>
          </p:cNvSpPr>
          <p:nvPr>
            <p:ph type="body" sz="quarter" idx="120" hasCustomPrompt="1"/>
          </p:nvPr>
        </p:nvSpPr>
        <p:spPr>
          <a:xfrm>
            <a:off x="-10408283" y="21259801"/>
            <a:ext cx="10056813" cy="846363"/>
          </a:xfrm>
          <a:prstGeom prst="rect">
            <a:avLst/>
          </a:prstGeom>
        </p:spPr>
        <p:txBody>
          <a:bodyPr wrap="square" lIns="228589" tIns="228589" rIns="228589" bIns="228589">
            <a:spAutoFit/>
          </a:bodyPr>
          <a:lstStyle>
            <a:lvl1pPr marL="0" indent="0">
              <a:buNone/>
              <a:defRPr sz="2500" baseline="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56" name="Text Placeholder 3"/>
          <p:cNvSpPr>
            <a:spLocks noGrp="1"/>
          </p:cNvSpPr>
          <p:nvPr>
            <p:ph type="body" sz="quarter" idx="121" hasCustomPrompt="1"/>
          </p:nvPr>
        </p:nvSpPr>
        <p:spPr>
          <a:xfrm>
            <a:off x="-10408283" y="21259801"/>
            <a:ext cx="10056813" cy="846363"/>
          </a:xfrm>
          <a:prstGeom prst="rect">
            <a:avLst/>
          </a:prstGeom>
        </p:spPr>
        <p:txBody>
          <a:bodyPr wrap="square" lIns="228589" tIns="228589" rIns="228589" bIns="228589">
            <a:spAutoFit/>
          </a:bodyPr>
          <a:lstStyle>
            <a:lvl1pPr marL="0" indent="0">
              <a:buNone/>
              <a:defRPr sz="2500" baseline="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57" name="Text Placeholder 3"/>
          <p:cNvSpPr>
            <a:spLocks noGrp="1"/>
          </p:cNvSpPr>
          <p:nvPr>
            <p:ph type="body" sz="quarter" idx="122" hasCustomPrompt="1"/>
          </p:nvPr>
        </p:nvSpPr>
        <p:spPr>
          <a:xfrm>
            <a:off x="-10408283" y="21259801"/>
            <a:ext cx="10056813" cy="846363"/>
          </a:xfrm>
          <a:prstGeom prst="rect">
            <a:avLst/>
          </a:prstGeom>
        </p:spPr>
        <p:txBody>
          <a:bodyPr wrap="square" lIns="228589" tIns="228589" rIns="228589" bIns="228589">
            <a:spAutoFit/>
          </a:bodyPr>
          <a:lstStyle>
            <a:lvl1pPr marL="0" indent="0">
              <a:buNone/>
              <a:defRPr sz="2500" baseline="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58" name="Text Placeholder 3"/>
          <p:cNvSpPr>
            <a:spLocks noGrp="1"/>
          </p:cNvSpPr>
          <p:nvPr>
            <p:ph type="body" sz="quarter" idx="123" hasCustomPrompt="1"/>
          </p:nvPr>
        </p:nvSpPr>
        <p:spPr>
          <a:xfrm>
            <a:off x="-10408283" y="21259801"/>
            <a:ext cx="10056813" cy="846363"/>
          </a:xfrm>
          <a:prstGeom prst="rect">
            <a:avLst/>
          </a:prstGeom>
        </p:spPr>
        <p:txBody>
          <a:bodyPr wrap="square" lIns="228589" tIns="228589" rIns="228589" bIns="228589">
            <a:spAutoFit/>
          </a:bodyPr>
          <a:lstStyle>
            <a:lvl1pPr marL="0" indent="0">
              <a:buNone/>
              <a:defRPr sz="2500" baseline="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59" name="Text Placeholder 3"/>
          <p:cNvSpPr>
            <a:spLocks noGrp="1"/>
          </p:cNvSpPr>
          <p:nvPr>
            <p:ph type="body" sz="quarter" idx="124" hasCustomPrompt="1"/>
          </p:nvPr>
        </p:nvSpPr>
        <p:spPr>
          <a:xfrm>
            <a:off x="-10408283" y="21259801"/>
            <a:ext cx="10056813" cy="846363"/>
          </a:xfrm>
          <a:prstGeom prst="rect">
            <a:avLst/>
          </a:prstGeom>
        </p:spPr>
        <p:txBody>
          <a:bodyPr wrap="square" lIns="228589" tIns="228589" rIns="228589" bIns="228589">
            <a:spAutoFit/>
          </a:bodyPr>
          <a:lstStyle>
            <a:lvl1pPr marL="0" indent="0">
              <a:buNone/>
              <a:defRPr sz="2500" baseline="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61" name="Text Placeholder 3"/>
          <p:cNvSpPr>
            <a:spLocks noGrp="1"/>
          </p:cNvSpPr>
          <p:nvPr>
            <p:ph type="body" sz="quarter" idx="125" hasCustomPrompt="1"/>
          </p:nvPr>
        </p:nvSpPr>
        <p:spPr>
          <a:xfrm>
            <a:off x="-10408283" y="21259801"/>
            <a:ext cx="10056813" cy="846363"/>
          </a:xfrm>
          <a:prstGeom prst="rect">
            <a:avLst/>
          </a:prstGeom>
        </p:spPr>
        <p:txBody>
          <a:bodyPr wrap="square" lIns="228589" tIns="228589" rIns="228589" bIns="228589">
            <a:spAutoFit/>
          </a:bodyPr>
          <a:lstStyle>
            <a:lvl1pPr marL="0" indent="0">
              <a:buNone/>
              <a:defRPr sz="2500" baseline="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83" name="Picture Placeholder 13"/>
          <p:cNvSpPr>
            <a:spLocks noGrp="1"/>
          </p:cNvSpPr>
          <p:nvPr>
            <p:ph type="pic" sz="quarter" idx="115" hasCustomPrompt="1"/>
          </p:nvPr>
        </p:nvSpPr>
        <p:spPr>
          <a:xfrm>
            <a:off x="-9326880" y="25313640"/>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84" name="Picture Placeholder 13"/>
          <p:cNvSpPr>
            <a:spLocks noGrp="1"/>
          </p:cNvSpPr>
          <p:nvPr>
            <p:ph type="pic" sz="quarter" idx="126" hasCustomPrompt="1"/>
          </p:nvPr>
        </p:nvSpPr>
        <p:spPr>
          <a:xfrm>
            <a:off x="-9326880" y="25313640"/>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85" name="Picture Placeholder 13"/>
          <p:cNvSpPr>
            <a:spLocks noGrp="1"/>
          </p:cNvSpPr>
          <p:nvPr>
            <p:ph type="pic" sz="quarter" idx="127" hasCustomPrompt="1"/>
          </p:nvPr>
        </p:nvSpPr>
        <p:spPr>
          <a:xfrm>
            <a:off x="-9326880" y="25313640"/>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86" name="Picture Placeholder 13"/>
          <p:cNvSpPr>
            <a:spLocks noGrp="1"/>
          </p:cNvSpPr>
          <p:nvPr>
            <p:ph type="pic" sz="quarter" idx="128" hasCustomPrompt="1"/>
          </p:nvPr>
        </p:nvSpPr>
        <p:spPr>
          <a:xfrm>
            <a:off x="-9326880" y="25313640"/>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87" name="Picture Placeholder 13"/>
          <p:cNvSpPr>
            <a:spLocks noGrp="1"/>
          </p:cNvSpPr>
          <p:nvPr>
            <p:ph type="pic" sz="quarter" idx="129" hasCustomPrompt="1"/>
          </p:nvPr>
        </p:nvSpPr>
        <p:spPr>
          <a:xfrm>
            <a:off x="-9326880" y="25313640"/>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89" name="Picture Placeholder 13"/>
          <p:cNvSpPr>
            <a:spLocks noGrp="1"/>
          </p:cNvSpPr>
          <p:nvPr>
            <p:ph type="pic" sz="quarter" idx="130" hasCustomPrompt="1"/>
          </p:nvPr>
        </p:nvSpPr>
        <p:spPr>
          <a:xfrm>
            <a:off x="-9326880" y="25313640"/>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92" name="Picture Placeholder 13"/>
          <p:cNvSpPr>
            <a:spLocks noGrp="1"/>
          </p:cNvSpPr>
          <p:nvPr>
            <p:ph type="pic" sz="quarter" idx="131" hasCustomPrompt="1"/>
          </p:nvPr>
        </p:nvSpPr>
        <p:spPr>
          <a:xfrm>
            <a:off x="-9326880" y="25313640"/>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95" name="Picture Placeholder 13"/>
          <p:cNvSpPr>
            <a:spLocks noGrp="1"/>
          </p:cNvSpPr>
          <p:nvPr>
            <p:ph type="pic" sz="quarter" idx="132" hasCustomPrompt="1"/>
          </p:nvPr>
        </p:nvSpPr>
        <p:spPr>
          <a:xfrm>
            <a:off x="-9326880" y="25313640"/>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98" name="Picture Placeholder 13"/>
          <p:cNvSpPr>
            <a:spLocks noGrp="1"/>
          </p:cNvSpPr>
          <p:nvPr>
            <p:ph type="pic" sz="quarter" idx="133" hasCustomPrompt="1"/>
          </p:nvPr>
        </p:nvSpPr>
        <p:spPr>
          <a:xfrm>
            <a:off x="-9326880" y="25313640"/>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112" name="Picture Placeholder 13"/>
          <p:cNvSpPr>
            <a:spLocks noGrp="1"/>
          </p:cNvSpPr>
          <p:nvPr>
            <p:ph type="pic" sz="quarter" idx="134" hasCustomPrompt="1"/>
          </p:nvPr>
        </p:nvSpPr>
        <p:spPr>
          <a:xfrm>
            <a:off x="-9326880" y="25313640"/>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121" name="Picture Placeholder 13"/>
          <p:cNvSpPr>
            <a:spLocks noGrp="1"/>
          </p:cNvSpPr>
          <p:nvPr>
            <p:ph type="pic" sz="quarter" idx="135" hasCustomPrompt="1"/>
          </p:nvPr>
        </p:nvSpPr>
        <p:spPr>
          <a:xfrm>
            <a:off x="-9326880" y="25313640"/>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62" name="Text Placeholder 5"/>
          <p:cNvSpPr>
            <a:spLocks noGrp="1"/>
          </p:cNvSpPr>
          <p:nvPr>
            <p:ph type="body" sz="quarter" idx="136" hasCustomPrompt="1"/>
          </p:nvPr>
        </p:nvSpPr>
        <p:spPr>
          <a:xfrm>
            <a:off x="-10408283" y="18288001"/>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63" name="Text Placeholder 5"/>
          <p:cNvSpPr>
            <a:spLocks noGrp="1"/>
          </p:cNvSpPr>
          <p:nvPr>
            <p:ph type="body" sz="quarter" idx="137" hasCustomPrompt="1"/>
          </p:nvPr>
        </p:nvSpPr>
        <p:spPr>
          <a:xfrm>
            <a:off x="-10408283" y="18288001"/>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64" name="Text Placeholder 5"/>
          <p:cNvSpPr>
            <a:spLocks noGrp="1"/>
          </p:cNvSpPr>
          <p:nvPr>
            <p:ph type="body" sz="quarter" idx="138" hasCustomPrompt="1"/>
          </p:nvPr>
        </p:nvSpPr>
        <p:spPr>
          <a:xfrm>
            <a:off x="-10408283" y="18288001"/>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65" name="Text Placeholder 5"/>
          <p:cNvSpPr>
            <a:spLocks noGrp="1"/>
          </p:cNvSpPr>
          <p:nvPr>
            <p:ph type="body" sz="quarter" idx="139" hasCustomPrompt="1"/>
          </p:nvPr>
        </p:nvSpPr>
        <p:spPr>
          <a:xfrm>
            <a:off x="-10408283" y="18288001"/>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66" name="Text Placeholder 5"/>
          <p:cNvSpPr>
            <a:spLocks noGrp="1"/>
          </p:cNvSpPr>
          <p:nvPr>
            <p:ph type="body" sz="quarter" idx="140" hasCustomPrompt="1"/>
          </p:nvPr>
        </p:nvSpPr>
        <p:spPr>
          <a:xfrm>
            <a:off x="-10408283" y="18288001"/>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67" name="Text Placeholder 5"/>
          <p:cNvSpPr>
            <a:spLocks noGrp="1"/>
          </p:cNvSpPr>
          <p:nvPr>
            <p:ph type="body" sz="quarter" idx="141" hasCustomPrompt="1"/>
          </p:nvPr>
        </p:nvSpPr>
        <p:spPr>
          <a:xfrm>
            <a:off x="-10408283" y="18288001"/>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68" name="Text Placeholder 5"/>
          <p:cNvSpPr>
            <a:spLocks noGrp="1"/>
          </p:cNvSpPr>
          <p:nvPr>
            <p:ph type="body" sz="quarter" idx="142" hasCustomPrompt="1"/>
          </p:nvPr>
        </p:nvSpPr>
        <p:spPr>
          <a:xfrm>
            <a:off x="-10408283" y="18288001"/>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69" name="Text Placeholder 5"/>
          <p:cNvSpPr>
            <a:spLocks noGrp="1"/>
          </p:cNvSpPr>
          <p:nvPr>
            <p:ph type="body" sz="quarter" idx="143" hasCustomPrompt="1"/>
          </p:nvPr>
        </p:nvSpPr>
        <p:spPr>
          <a:xfrm>
            <a:off x="-10408283" y="18288001"/>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70" name="Text Placeholder 5"/>
          <p:cNvSpPr>
            <a:spLocks noGrp="1"/>
          </p:cNvSpPr>
          <p:nvPr>
            <p:ph type="body" sz="quarter" idx="144" hasCustomPrompt="1"/>
          </p:nvPr>
        </p:nvSpPr>
        <p:spPr>
          <a:xfrm>
            <a:off x="-10408283" y="18288001"/>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71" name="Text Placeholder 5"/>
          <p:cNvSpPr>
            <a:spLocks noGrp="1"/>
          </p:cNvSpPr>
          <p:nvPr>
            <p:ph type="body" sz="quarter" idx="145" hasCustomPrompt="1"/>
          </p:nvPr>
        </p:nvSpPr>
        <p:spPr>
          <a:xfrm>
            <a:off x="-10408283" y="18288001"/>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72" name="Text Placeholder 5"/>
          <p:cNvSpPr>
            <a:spLocks noGrp="1"/>
          </p:cNvSpPr>
          <p:nvPr>
            <p:ph type="body" sz="quarter" idx="146" hasCustomPrompt="1"/>
          </p:nvPr>
        </p:nvSpPr>
        <p:spPr>
          <a:xfrm>
            <a:off x="-10408283" y="18288001"/>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73" name="Text Placeholder 5"/>
          <p:cNvSpPr>
            <a:spLocks noGrp="1"/>
          </p:cNvSpPr>
          <p:nvPr>
            <p:ph type="body" sz="quarter" idx="147" hasCustomPrompt="1"/>
          </p:nvPr>
        </p:nvSpPr>
        <p:spPr>
          <a:xfrm>
            <a:off x="-10408283" y="18288001"/>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74" name="Text Placeholder 5"/>
          <p:cNvSpPr>
            <a:spLocks noGrp="1"/>
          </p:cNvSpPr>
          <p:nvPr>
            <p:ph type="body" sz="quarter" idx="148" hasCustomPrompt="1"/>
          </p:nvPr>
        </p:nvSpPr>
        <p:spPr>
          <a:xfrm>
            <a:off x="-10408283" y="18288001"/>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75" name="Text Placeholder 5"/>
          <p:cNvSpPr>
            <a:spLocks noGrp="1"/>
          </p:cNvSpPr>
          <p:nvPr>
            <p:ph type="body" sz="quarter" idx="149" hasCustomPrompt="1"/>
          </p:nvPr>
        </p:nvSpPr>
        <p:spPr>
          <a:xfrm>
            <a:off x="-10408283" y="18288001"/>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77"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algn="ctr">
              <a:buFontTx/>
              <a:buNone/>
              <a:defRPr sz="60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affiliations</a:t>
            </a:r>
            <a:endParaRPr lang="en-US" dirty="0"/>
          </a:p>
        </p:txBody>
      </p:sp>
      <p:sp>
        <p:nvSpPr>
          <p:cNvPr id="78"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algn="ctr">
              <a:buFontTx/>
              <a:buNone/>
              <a:defRPr sz="8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authors</a:t>
            </a:r>
            <a:endParaRPr lang="en-US" dirty="0"/>
          </a:p>
        </p:txBody>
      </p:sp>
      <p:sp>
        <p:nvSpPr>
          <p:cNvPr id="79"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title</a:t>
            </a:r>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Standard 3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86" y="6295353"/>
            <a:ext cx="13591277" cy="861752"/>
          </a:xfrm>
          <a:prstGeom prst="rect">
            <a:avLst/>
          </a:prstGeom>
        </p:spPr>
        <p:txBody>
          <a:bodyPr wrap="square" lIns="228589" tIns="228589" rIns="228589" bIns="228589">
            <a:spAutoFit/>
          </a:bodyPr>
          <a:lstStyle>
            <a:lvl1pPr marL="342883" indent="-342883">
              <a:buNone/>
              <a:defRPr sz="26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6" name="Text Placeholder 5"/>
          <p:cNvSpPr>
            <a:spLocks noGrp="1"/>
          </p:cNvSpPr>
          <p:nvPr>
            <p:ph type="body" sz="quarter" idx="11" hasCustomPrompt="1"/>
          </p:nvPr>
        </p:nvSpPr>
        <p:spPr>
          <a:xfrm>
            <a:off x="922338" y="5431995"/>
            <a:ext cx="13573126"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(click to add) INTRODUCTION or ABSTRACT</a:t>
            </a:r>
            <a:endParaRPr lang="en-US" dirty="0"/>
          </a:p>
        </p:txBody>
      </p:sp>
      <p:sp>
        <p:nvSpPr>
          <p:cNvPr id="14" name="Picture Placeholder 13"/>
          <p:cNvSpPr>
            <a:spLocks noGrp="1"/>
          </p:cNvSpPr>
          <p:nvPr>
            <p:ph type="pic" sz="quarter" idx="15" hasCustomPrompt="1"/>
          </p:nvPr>
        </p:nvSpPr>
        <p:spPr>
          <a:xfrm>
            <a:off x="914400" y="1143000"/>
            <a:ext cx="4419600" cy="2514600"/>
          </a:xfrm>
          <a:prstGeom prst="rect">
            <a:avLst/>
          </a:prstGeom>
        </p:spPr>
        <p:txBody>
          <a:bodyPr lIns="91436" tIns="45717" rIns="91436" bIns="45717" anchor="ctr"/>
          <a:lstStyle>
            <a:lvl1pPr algn="ctr">
              <a:buNone/>
              <a:defRPr sz="4000">
                <a:solidFill>
                  <a:schemeClr val="bg1"/>
                </a:solidFill>
              </a:defRPr>
            </a:lvl1pPr>
          </a:lstStyle>
          <a:p>
            <a:r>
              <a:rPr lang="en-US" dirty="0" smtClean="0"/>
              <a:t>LOGO</a:t>
            </a:r>
            <a:endParaRPr lang="en-US" dirty="0"/>
          </a:p>
        </p:txBody>
      </p:sp>
      <p:sp>
        <p:nvSpPr>
          <p:cNvPr id="18" name="Picture Placeholder 13"/>
          <p:cNvSpPr>
            <a:spLocks noGrp="1"/>
          </p:cNvSpPr>
          <p:nvPr>
            <p:ph type="pic" sz="quarter" idx="18" hasCustomPrompt="1"/>
          </p:nvPr>
        </p:nvSpPr>
        <p:spPr>
          <a:xfrm>
            <a:off x="38557200" y="1219200"/>
            <a:ext cx="4419600" cy="2514600"/>
          </a:xfrm>
          <a:prstGeom prst="rect">
            <a:avLst/>
          </a:prstGeom>
        </p:spPr>
        <p:txBody>
          <a:bodyPr lIns="91436" tIns="45717" rIns="91436" bIns="45717" anchor="ctr"/>
          <a:lstStyle>
            <a:lvl1pPr algn="ctr">
              <a:buNone/>
              <a:defRPr sz="4000">
                <a:solidFill>
                  <a:schemeClr val="bg1"/>
                </a:solidFill>
              </a:defRPr>
            </a:lvl1pPr>
          </a:lstStyle>
          <a:p>
            <a:r>
              <a:rPr lang="en-US" dirty="0" smtClean="0"/>
              <a:t>LOGO</a:t>
            </a:r>
            <a:endParaRPr lang="en-US" dirty="0"/>
          </a:p>
        </p:txBody>
      </p:sp>
      <p:sp>
        <p:nvSpPr>
          <p:cNvPr id="19" name="Text Placeholder 3"/>
          <p:cNvSpPr>
            <a:spLocks noGrp="1"/>
          </p:cNvSpPr>
          <p:nvPr>
            <p:ph type="body" sz="quarter" idx="19" hasCustomPrompt="1"/>
          </p:nvPr>
        </p:nvSpPr>
        <p:spPr>
          <a:xfrm>
            <a:off x="922338" y="18240478"/>
            <a:ext cx="13592864" cy="861752"/>
          </a:xfrm>
          <a:prstGeom prst="rect">
            <a:avLst/>
          </a:prstGeom>
        </p:spPr>
        <p:txBody>
          <a:bodyPr wrap="square" lIns="228589" tIns="228589" rIns="228589" bIns="228589">
            <a:spAutoFit/>
          </a:bodyPr>
          <a:lstStyle>
            <a:lvl1pPr marL="342883" indent="-342883">
              <a:buNone/>
              <a:defRPr sz="26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0" name="Text Placeholder 5"/>
          <p:cNvSpPr>
            <a:spLocks noGrp="1"/>
          </p:cNvSpPr>
          <p:nvPr>
            <p:ph type="body" sz="quarter" idx="20" hasCustomPrompt="1"/>
          </p:nvPr>
        </p:nvSpPr>
        <p:spPr>
          <a:xfrm>
            <a:off x="942080" y="17409229"/>
            <a:ext cx="13573125"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(click to add)  OBJECTIVES</a:t>
            </a:r>
            <a:endParaRPr lang="en-US" dirty="0"/>
          </a:p>
        </p:txBody>
      </p:sp>
      <p:sp>
        <p:nvSpPr>
          <p:cNvPr id="21" name="Text Placeholder 3"/>
          <p:cNvSpPr>
            <a:spLocks noGrp="1"/>
          </p:cNvSpPr>
          <p:nvPr>
            <p:ph type="body" sz="quarter" idx="21" hasCustomPrompt="1"/>
          </p:nvPr>
        </p:nvSpPr>
        <p:spPr>
          <a:xfrm>
            <a:off x="15154276" y="21595083"/>
            <a:ext cx="13571534" cy="861752"/>
          </a:xfrm>
          <a:prstGeom prst="rect">
            <a:avLst/>
          </a:prstGeom>
        </p:spPr>
        <p:txBody>
          <a:bodyPr wrap="square" lIns="228589" tIns="228589" rIns="228589" bIns="228589">
            <a:spAutoFit/>
          </a:bodyPr>
          <a:lstStyle>
            <a:lvl1pPr marL="342883" indent="-342883">
              <a:buNone/>
              <a:defRPr sz="26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2" name="Text Placeholder 5"/>
          <p:cNvSpPr>
            <a:spLocks noGrp="1"/>
          </p:cNvSpPr>
          <p:nvPr>
            <p:ph type="body" sz="quarter" idx="22" hasCustomPrompt="1"/>
          </p:nvPr>
        </p:nvSpPr>
        <p:spPr>
          <a:xfrm>
            <a:off x="15154276" y="20739663"/>
            <a:ext cx="13571534"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(click to add)  MATERIALS &amp; METHODS</a:t>
            </a:r>
            <a:endParaRPr lang="en-US" dirty="0"/>
          </a:p>
        </p:txBody>
      </p:sp>
      <p:sp>
        <p:nvSpPr>
          <p:cNvPr id="23" name="Text Placeholder 3"/>
          <p:cNvSpPr>
            <a:spLocks noGrp="1"/>
          </p:cNvSpPr>
          <p:nvPr>
            <p:ph type="body" sz="quarter" idx="23" hasCustomPrompt="1"/>
          </p:nvPr>
        </p:nvSpPr>
        <p:spPr>
          <a:xfrm>
            <a:off x="15162215" y="6295353"/>
            <a:ext cx="13571534" cy="861752"/>
          </a:xfrm>
          <a:prstGeom prst="rect">
            <a:avLst/>
          </a:prstGeom>
        </p:spPr>
        <p:txBody>
          <a:bodyPr wrap="square" lIns="228589" tIns="228589" rIns="228589" bIns="228589">
            <a:spAutoFit/>
          </a:bodyPr>
          <a:lstStyle>
            <a:lvl1pPr marL="342883" indent="-342883">
              <a:buNone/>
              <a:defRPr sz="26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4" name="Text Placeholder 5"/>
          <p:cNvSpPr>
            <a:spLocks noGrp="1"/>
          </p:cNvSpPr>
          <p:nvPr>
            <p:ph type="body" sz="quarter" idx="24" hasCustomPrompt="1"/>
          </p:nvPr>
        </p:nvSpPr>
        <p:spPr>
          <a:xfrm>
            <a:off x="15154277" y="5431995"/>
            <a:ext cx="13579475"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(click to add)  RESULTS</a:t>
            </a:r>
            <a:endParaRPr lang="en-US" dirty="0"/>
          </a:p>
        </p:txBody>
      </p:sp>
      <p:sp>
        <p:nvSpPr>
          <p:cNvPr id="25" name="Text Placeholder 5"/>
          <p:cNvSpPr>
            <a:spLocks noGrp="1"/>
          </p:cNvSpPr>
          <p:nvPr>
            <p:ph type="body" sz="quarter" idx="25" hasCustomPrompt="1"/>
          </p:nvPr>
        </p:nvSpPr>
        <p:spPr>
          <a:xfrm>
            <a:off x="29395741" y="5431995"/>
            <a:ext cx="13576029"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(click to add)  CONCLUSIONS</a:t>
            </a:r>
            <a:endParaRPr lang="en-US" dirty="0"/>
          </a:p>
        </p:txBody>
      </p:sp>
      <p:sp>
        <p:nvSpPr>
          <p:cNvPr id="26" name="Text Placeholder 3"/>
          <p:cNvSpPr>
            <a:spLocks noGrp="1"/>
          </p:cNvSpPr>
          <p:nvPr>
            <p:ph type="body" sz="quarter" idx="26" hasCustomPrompt="1"/>
          </p:nvPr>
        </p:nvSpPr>
        <p:spPr>
          <a:xfrm>
            <a:off x="29395741" y="6295353"/>
            <a:ext cx="13576029" cy="861752"/>
          </a:xfrm>
          <a:prstGeom prst="rect">
            <a:avLst/>
          </a:prstGeom>
        </p:spPr>
        <p:txBody>
          <a:bodyPr wrap="square" lIns="228589" tIns="228589" rIns="228589" bIns="228589">
            <a:spAutoFit/>
          </a:bodyPr>
          <a:lstStyle>
            <a:lvl1pPr marL="342883" indent="-342883">
              <a:buNone/>
              <a:defRPr sz="26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7" name="Text Placeholder 5"/>
          <p:cNvSpPr>
            <a:spLocks noGrp="1"/>
          </p:cNvSpPr>
          <p:nvPr>
            <p:ph type="body" sz="quarter" idx="27" hasCustomPrompt="1"/>
          </p:nvPr>
        </p:nvSpPr>
        <p:spPr>
          <a:xfrm>
            <a:off x="29395741" y="17377122"/>
            <a:ext cx="13576029"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(click to add)  REFERENCES</a:t>
            </a:r>
            <a:endParaRPr lang="en-US" dirty="0"/>
          </a:p>
        </p:txBody>
      </p:sp>
      <p:sp>
        <p:nvSpPr>
          <p:cNvPr id="28" name="Text Placeholder 3"/>
          <p:cNvSpPr>
            <a:spLocks noGrp="1"/>
          </p:cNvSpPr>
          <p:nvPr>
            <p:ph type="body" sz="quarter" idx="28" hasCustomPrompt="1"/>
          </p:nvPr>
        </p:nvSpPr>
        <p:spPr>
          <a:xfrm>
            <a:off x="29390710" y="18157350"/>
            <a:ext cx="13581061" cy="861752"/>
          </a:xfrm>
          <a:prstGeom prst="rect">
            <a:avLst/>
          </a:prstGeom>
        </p:spPr>
        <p:txBody>
          <a:bodyPr wrap="square" lIns="228589" tIns="228589" rIns="228589" bIns="228589">
            <a:spAutoFit/>
          </a:bodyPr>
          <a:lstStyle>
            <a:lvl1pPr marL="342883" indent="-342883">
              <a:buNone/>
              <a:defRPr sz="26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9" name="Text Placeholder 5"/>
          <p:cNvSpPr>
            <a:spLocks noGrp="1"/>
          </p:cNvSpPr>
          <p:nvPr>
            <p:ph type="body" sz="quarter" idx="29" hasCustomPrompt="1"/>
          </p:nvPr>
        </p:nvSpPr>
        <p:spPr>
          <a:xfrm>
            <a:off x="29395741" y="25845657"/>
            <a:ext cx="13576029"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(click to add)  ACKNOWLEDGEMENTS  or  CONTACT</a:t>
            </a:r>
            <a:endParaRPr lang="en-US" dirty="0"/>
          </a:p>
        </p:txBody>
      </p:sp>
      <p:sp>
        <p:nvSpPr>
          <p:cNvPr id="30" name="Text Placeholder 3"/>
          <p:cNvSpPr>
            <a:spLocks noGrp="1"/>
          </p:cNvSpPr>
          <p:nvPr>
            <p:ph type="body" sz="quarter" idx="30" hasCustomPrompt="1"/>
          </p:nvPr>
        </p:nvSpPr>
        <p:spPr>
          <a:xfrm>
            <a:off x="29395742" y="26625887"/>
            <a:ext cx="13581061" cy="861752"/>
          </a:xfrm>
          <a:prstGeom prst="rect">
            <a:avLst/>
          </a:prstGeom>
        </p:spPr>
        <p:txBody>
          <a:bodyPr wrap="square" lIns="228589" tIns="228589" rIns="228589" bIns="228589">
            <a:spAutoFit/>
          </a:bodyPr>
          <a:lstStyle>
            <a:lvl1pPr marL="342883" indent="-342883">
              <a:buNone/>
              <a:defRPr sz="26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71" name="Text Placeholder 5"/>
          <p:cNvSpPr>
            <a:spLocks noGrp="1"/>
          </p:cNvSpPr>
          <p:nvPr>
            <p:ph type="body" sz="quarter" idx="95" hasCustomPrompt="1"/>
          </p:nvPr>
        </p:nvSpPr>
        <p:spPr>
          <a:xfrm>
            <a:off x="-13906858" y="17032206"/>
            <a:ext cx="13555387"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72" name="Text Placeholder 3"/>
          <p:cNvSpPr>
            <a:spLocks noGrp="1"/>
          </p:cNvSpPr>
          <p:nvPr>
            <p:ph type="body" sz="quarter" idx="107" hasCustomPrompt="1"/>
          </p:nvPr>
        </p:nvSpPr>
        <p:spPr>
          <a:xfrm>
            <a:off x="-13930311" y="20388301"/>
            <a:ext cx="13578840" cy="861752"/>
          </a:xfrm>
          <a:prstGeom prst="rect">
            <a:avLst/>
          </a:prstGeom>
        </p:spPr>
        <p:txBody>
          <a:bodyPr wrap="square" lIns="228589" tIns="228589" rIns="228589" bIns="228589">
            <a:spAutoFit/>
          </a:bodyPr>
          <a:lstStyle>
            <a:lvl1pPr marL="0" indent="0">
              <a:buNone/>
              <a:defRPr sz="2600" baseline="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73" name="Text Placeholder 3"/>
          <p:cNvSpPr>
            <a:spLocks noGrp="1"/>
          </p:cNvSpPr>
          <p:nvPr>
            <p:ph type="body" sz="quarter" idx="116" hasCustomPrompt="1"/>
          </p:nvPr>
        </p:nvSpPr>
        <p:spPr>
          <a:xfrm>
            <a:off x="-13930311" y="20388301"/>
            <a:ext cx="13578840" cy="861752"/>
          </a:xfrm>
          <a:prstGeom prst="rect">
            <a:avLst/>
          </a:prstGeom>
        </p:spPr>
        <p:txBody>
          <a:bodyPr wrap="square" lIns="228589" tIns="228589" rIns="228589" bIns="228589">
            <a:spAutoFit/>
          </a:bodyPr>
          <a:lstStyle>
            <a:lvl1pPr marL="0" indent="0">
              <a:buNone/>
              <a:defRPr sz="2600" baseline="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74" name="Text Placeholder 3"/>
          <p:cNvSpPr>
            <a:spLocks noGrp="1"/>
          </p:cNvSpPr>
          <p:nvPr>
            <p:ph type="body" sz="quarter" idx="117" hasCustomPrompt="1"/>
          </p:nvPr>
        </p:nvSpPr>
        <p:spPr>
          <a:xfrm>
            <a:off x="-13930311" y="20388301"/>
            <a:ext cx="13578840" cy="861752"/>
          </a:xfrm>
          <a:prstGeom prst="rect">
            <a:avLst/>
          </a:prstGeom>
        </p:spPr>
        <p:txBody>
          <a:bodyPr wrap="square" lIns="228589" tIns="228589" rIns="228589" bIns="228589">
            <a:spAutoFit/>
          </a:bodyPr>
          <a:lstStyle>
            <a:lvl1pPr marL="0" indent="0">
              <a:buNone/>
              <a:defRPr sz="2600" baseline="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75" name="Text Placeholder 3"/>
          <p:cNvSpPr>
            <a:spLocks noGrp="1"/>
          </p:cNvSpPr>
          <p:nvPr>
            <p:ph type="body" sz="quarter" idx="118" hasCustomPrompt="1"/>
          </p:nvPr>
        </p:nvSpPr>
        <p:spPr>
          <a:xfrm>
            <a:off x="-13930311" y="20388301"/>
            <a:ext cx="13578840" cy="861752"/>
          </a:xfrm>
          <a:prstGeom prst="rect">
            <a:avLst/>
          </a:prstGeom>
        </p:spPr>
        <p:txBody>
          <a:bodyPr wrap="square" lIns="228589" tIns="228589" rIns="228589" bIns="228589">
            <a:spAutoFit/>
          </a:bodyPr>
          <a:lstStyle>
            <a:lvl1pPr marL="0" indent="0">
              <a:buNone/>
              <a:defRPr sz="2600" baseline="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76" name="Text Placeholder 3"/>
          <p:cNvSpPr>
            <a:spLocks noGrp="1"/>
          </p:cNvSpPr>
          <p:nvPr>
            <p:ph type="body" sz="quarter" idx="119" hasCustomPrompt="1"/>
          </p:nvPr>
        </p:nvSpPr>
        <p:spPr>
          <a:xfrm>
            <a:off x="-13930311" y="20388301"/>
            <a:ext cx="13578840" cy="861752"/>
          </a:xfrm>
          <a:prstGeom prst="rect">
            <a:avLst/>
          </a:prstGeom>
        </p:spPr>
        <p:txBody>
          <a:bodyPr wrap="square" lIns="228589" tIns="228589" rIns="228589" bIns="228589">
            <a:spAutoFit/>
          </a:bodyPr>
          <a:lstStyle>
            <a:lvl1pPr marL="0" indent="0">
              <a:buNone/>
              <a:defRPr sz="2600" baseline="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77" name="Text Placeholder 3"/>
          <p:cNvSpPr>
            <a:spLocks noGrp="1"/>
          </p:cNvSpPr>
          <p:nvPr>
            <p:ph type="body" sz="quarter" idx="120" hasCustomPrompt="1"/>
          </p:nvPr>
        </p:nvSpPr>
        <p:spPr>
          <a:xfrm>
            <a:off x="-13930311" y="20388301"/>
            <a:ext cx="13578840" cy="861752"/>
          </a:xfrm>
          <a:prstGeom prst="rect">
            <a:avLst/>
          </a:prstGeom>
        </p:spPr>
        <p:txBody>
          <a:bodyPr wrap="square" lIns="228589" tIns="228589" rIns="228589" bIns="228589">
            <a:spAutoFit/>
          </a:bodyPr>
          <a:lstStyle>
            <a:lvl1pPr marL="0" indent="0">
              <a:buNone/>
              <a:defRPr sz="2600" baseline="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78" name="Text Placeholder 3"/>
          <p:cNvSpPr>
            <a:spLocks noGrp="1"/>
          </p:cNvSpPr>
          <p:nvPr>
            <p:ph type="body" sz="quarter" idx="121" hasCustomPrompt="1"/>
          </p:nvPr>
        </p:nvSpPr>
        <p:spPr>
          <a:xfrm>
            <a:off x="-13930311" y="20388301"/>
            <a:ext cx="13578840" cy="861752"/>
          </a:xfrm>
          <a:prstGeom prst="rect">
            <a:avLst/>
          </a:prstGeom>
        </p:spPr>
        <p:txBody>
          <a:bodyPr wrap="square" lIns="228589" tIns="228589" rIns="228589" bIns="228589">
            <a:spAutoFit/>
          </a:bodyPr>
          <a:lstStyle>
            <a:lvl1pPr marL="0" indent="0">
              <a:buNone/>
              <a:defRPr sz="2600" baseline="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79" name="Text Placeholder 3"/>
          <p:cNvSpPr>
            <a:spLocks noGrp="1"/>
          </p:cNvSpPr>
          <p:nvPr>
            <p:ph type="body" sz="quarter" idx="122" hasCustomPrompt="1"/>
          </p:nvPr>
        </p:nvSpPr>
        <p:spPr>
          <a:xfrm>
            <a:off x="-13930311" y="20388301"/>
            <a:ext cx="13578840" cy="861752"/>
          </a:xfrm>
          <a:prstGeom prst="rect">
            <a:avLst/>
          </a:prstGeom>
        </p:spPr>
        <p:txBody>
          <a:bodyPr wrap="square" lIns="228589" tIns="228589" rIns="228589" bIns="228589">
            <a:spAutoFit/>
          </a:bodyPr>
          <a:lstStyle>
            <a:lvl1pPr marL="0" indent="0">
              <a:buNone/>
              <a:defRPr sz="2600" baseline="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80" name="Text Placeholder 3"/>
          <p:cNvSpPr>
            <a:spLocks noGrp="1"/>
          </p:cNvSpPr>
          <p:nvPr>
            <p:ph type="body" sz="quarter" idx="123" hasCustomPrompt="1"/>
          </p:nvPr>
        </p:nvSpPr>
        <p:spPr>
          <a:xfrm>
            <a:off x="-13930311" y="20388301"/>
            <a:ext cx="13578840" cy="861752"/>
          </a:xfrm>
          <a:prstGeom prst="rect">
            <a:avLst/>
          </a:prstGeom>
        </p:spPr>
        <p:txBody>
          <a:bodyPr wrap="square" lIns="228589" tIns="228589" rIns="228589" bIns="228589">
            <a:spAutoFit/>
          </a:bodyPr>
          <a:lstStyle>
            <a:lvl1pPr marL="0" indent="0">
              <a:buNone/>
              <a:defRPr sz="2600" baseline="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81" name="Text Placeholder 3"/>
          <p:cNvSpPr>
            <a:spLocks noGrp="1"/>
          </p:cNvSpPr>
          <p:nvPr>
            <p:ph type="body" sz="quarter" idx="124" hasCustomPrompt="1"/>
          </p:nvPr>
        </p:nvSpPr>
        <p:spPr>
          <a:xfrm>
            <a:off x="-13930311" y="20388301"/>
            <a:ext cx="13578840" cy="861752"/>
          </a:xfrm>
          <a:prstGeom prst="rect">
            <a:avLst/>
          </a:prstGeom>
        </p:spPr>
        <p:txBody>
          <a:bodyPr wrap="square" lIns="228589" tIns="228589" rIns="228589" bIns="228589">
            <a:spAutoFit/>
          </a:bodyPr>
          <a:lstStyle>
            <a:lvl1pPr marL="0" indent="0">
              <a:buNone/>
              <a:defRPr sz="2600" baseline="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82" name="Text Placeholder 3"/>
          <p:cNvSpPr>
            <a:spLocks noGrp="1"/>
          </p:cNvSpPr>
          <p:nvPr>
            <p:ph type="body" sz="quarter" idx="125" hasCustomPrompt="1"/>
          </p:nvPr>
        </p:nvSpPr>
        <p:spPr>
          <a:xfrm>
            <a:off x="-13930311" y="20388301"/>
            <a:ext cx="13578840" cy="861752"/>
          </a:xfrm>
          <a:prstGeom prst="rect">
            <a:avLst/>
          </a:prstGeom>
        </p:spPr>
        <p:txBody>
          <a:bodyPr wrap="square" lIns="228589" tIns="228589" rIns="228589" bIns="228589">
            <a:spAutoFit/>
          </a:bodyPr>
          <a:lstStyle>
            <a:lvl1pPr marL="0" indent="0">
              <a:buNone/>
              <a:defRPr sz="2600" baseline="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83" name="Picture Placeholder 13"/>
          <p:cNvSpPr>
            <a:spLocks noGrp="1"/>
          </p:cNvSpPr>
          <p:nvPr>
            <p:ph type="pic" sz="quarter" idx="115" hasCustomPrompt="1"/>
          </p:nvPr>
        </p:nvSpPr>
        <p:spPr>
          <a:xfrm>
            <a:off x="-10917141" y="25063837"/>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84" name="Picture Placeholder 13"/>
          <p:cNvSpPr>
            <a:spLocks noGrp="1"/>
          </p:cNvSpPr>
          <p:nvPr>
            <p:ph type="pic" sz="quarter" idx="126" hasCustomPrompt="1"/>
          </p:nvPr>
        </p:nvSpPr>
        <p:spPr>
          <a:xfrm>
            <a:off x="-10917141" y="25063837"/>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85" name="Picture Placeholder 13"/>
          <p:cNvSpPr>
            <a:spLocks noGrp="1"/>
          </p:cNvSpPr>
          <p:nvPr>
            <p:ph type="pic" sz="quarter" idx="127" hasCustomPrompt="1"/>
          </p:nvPr>
        </p:nvSpPr>
        <p:spPr>
          <a:xfrm>
            <a:off x="-10917141" y="25063837"/>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86" name="Picture Placeholder 13"/>
          <p:cNvSpPr>
            <a:spLocks noGrp="1"/>
          </p:cNvSpPr>
          <p:nvPr>
            <p:ph type="pic" sz="quarter" idx="128" hasCustomPrompt="1"/>
          </p:nvPr>
        </p:nvSpPr>
        <p:spPr>
          <a:xfrm>
            <a:off x="-10917141" y="25063837"/>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87" name="Picture Placeholder 13"/>
          <p:cNvSpPr>
            <a:spLocks noGrp="1"/>
          </p:cNvSpPr>
          <p:nvPr>
            <p:ph type="pic" sz="quarter" idx="129" hasCustomPrompt="1"/>
          </p:nvPr>
        </p:nvSpPr>
        <p:spPr>
          <a:xfrm>
            <a:off x="-10917141" y="25063837"/>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88" name="Picture Placeholder 13"/>
          <p:cNvSpPr>
            <a:spLocks noGrp="1"/>
          </p:cNvSpPr>
          <p:nvPr>
            <p:ph type="pic" sz="quarter" idx="130" hasCustomPrompt="1"/>
          </p:nvPr>
        </p:nvSpPr>
        <p:spPr>
          <a:xfrm>
            <a:off x="-10917141" y="25063837"/>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89" name="Picture Placeholder 13"/>
          <p:cNvSpPr>
            <a:spLocks noGrp="1"/>
          </p:cNvSpPr>
          <p:nvPr>
            <p:ph type="pic" sz="quarter" idx="131" hasCustomPrompt="1"/>
          </p:nvPr>
        </p:nvSpPr>
        <p:spPr>
          <a:xfrm>
            <a:off x="-10917141" y="25063837"/>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90" name="Picture Placeholder 13"/>
          <p:cNvSpPr>
            <a:spLocks noGrp="1"/>
          </p:cNvSpPr>
          <p:nvPr>
            <p:ph type="pic" sz="quarter" idx="132" hasCustomPrompt="1"/>
          </p:nvPr>
        </p:nvSpPr>
        <p:spPr>
          <a:xfrm>
            <a:off x="-10917141" y="25063837"/>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91" name="Picture Placeholder 13"/>
          <p:cNvSpPr>
            <a:spLocks noGrp="1"/>
          </p:cNvSpPr>
          <p:nvPr>
            <p:ph type="pic" sz="quarter" idx="133" hasCustomPrompt="1"/>
          </p:nvPr>
        </p:nvSpPr>
        <p:spPr>
          <a:xfrm>
            <a:off x="-10917141" y="25063837"/>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92" name="Picture Placeholder 13"/>
          <p:cNvSpPr>
            <a:spLocks noGrp="1"/>
          </p:cNvSpPr>
          <p:nvPr>
            <p:ph type="pic" sz="quarter" idx="134" hasCustomPrompt="1"/>
          </p:nvPr>
        </p:nvSpPr>
        <p:spPr>
          <a:xfrm>
            <a:off x="-10917141" y="25063837"/>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93" name="Picture Placeholder 13"/>
          <p:cNvSpPr>
            <a:spLocks noGrp="1"/>
          </p:cNvSpPr>
          <p:nvPr>
            <p:ph type="pic" sz="quarter" idx="135" hasCustomPrompt="1"/>
          </p:nvPr>
        </p:nvSpPr>
        <p:spPr>
          <a:xfrm>
            <a:off x="-10917141" y="25063837"/>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94" name="Text Placeholder 5"/>
          <p:cNvSpPr>
            <a:spLocks noGrp="1"/>
          </p:cNvSpPr>
          <p:nvPr>
            <p:ph type="body" sz="quarter" idx="136" hasCustomPrompt="1"/>
          </p:nvPr>
        </p:nvSpPr>
        <p:spPr>
          <a:xfrm>
            <a:off x="-13906858" y="17032206"/>
            <a:ext cx="13555387"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95" name="Text Placeholder 5"/>
          <p:cNvSpPr>
            <a:spLocks noGrp="1"/>
          </p:cNvSpPr>
          <p:nvPr>
            <p:ph type="body" sz="quarter" idx="137" hasCustomPrompt="1"/>
          </p:nvPr>
        </p:nvSpPr>
        <p:spPr>
          <a:xfrm>
            <a:off x="-13906858" y="17032206"/>
            <a:ext cx="13555387"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96" name="Text Placeholder 5"/>
          <p:cNvSpPr>
            <a:spLocks noGrp="1"/>
          </p:cNvSpPr>
          <p:nvPr>
            <p:ph type="body" sz="quarter" idx="138" hasCustomPrompt="1"/>
          </p:nvPr>
        </p:nvSpPr>
        <p:spPr>
          <a:xfrm>
            <a:off x="-13906858" y="17032206"/>
            <a:ext cx="13555387"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97" name="Text Placeholder 5"/>
          <p:cNvSpPr>
            <a:spLocks noGrp="1"/>
          </p:cNvSpPr>
          <p:nvPr>
            <p:ph type="body" sz="quarter" idx="139" hasCustomPrompt="1"/>
          </p:nvPr>
        </p:nvSpPr>
        <p:spPr>
          <a:xfrm>
            <a:off x="-13906858" y="17032206"/>
            <a:ext cx="13555387"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98" name="Text Placeholder 5"/>
          <p:cNvSpPr>
            <a:spLocks noGrp="1"/>
          </p:cNvSpPr>
          <p:nvPr>
            <p:ph type="body" sz="quarter" idx="140" hasCustomPrompt="1"/>
          </p:nvPr>
        </p:nvSpPr>
        <p:spPr>
          <a:xfrm>
            <a:off x="-13906858" y="17032206"/>
            <a:ext cx="13555387"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99" name="Text Placeholder 5"/>
          <p:cNvSpPr>
            <a:spLocks noGrp="1"/>
          </p:cNvSpPr>
          <p:nvPr>
            <p:ph type="body" sz="quarter" idx="141" hasCustomPrompt="1"/>
          </p:nvPr>
        </p:nvSpPr>
        <p:spPr>
          <a:xfrm>
            <a:off x="-13906858" y="17032206"/>
            <a:ext cx="13555387"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100" name="Text Placeholder 5"/>
          <p:cNvSpPr>
            <a:spLocks noGrp="1"/>
          </p:cNvSpPr>
          <p:nvPr>
            <p:ph type="body" sz="quarter" idx="142" hasCustomPrompt="1"/>
          </p:nvPr>
        </p:nvSpPr>
        <p:spPr>
          <a:xfrm>
            <a:off x="-13906858" y="17032206"/>
            <a:ext cx="13555387"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101" name="Text Placeholder 5"/>
          <p:cNvSpPr>
            <a:spLocks noGrp="1"/>
          </p:cNvSpPr>
          <p:nvPr>
            <p:ph type="body" sz="quarter" idx="143" hasCustomPrompt="1"/>
          </p:nvPr>
        </p:nvSpPr>
        <p:spPr>
          <a:xfrm>
            <a:off x="-13906858" y="17032206"/>
            <a:ext cx="13555387"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102" name="Text Placeholder 5"/>
          <p:cNvSpPr>
            <a:spLocks noGrp="1"/>
          </p:cNvSpPr>
          <p:nvPr>
            <p:ph type="body" sz="quarter" idx="144" hasCustomPrompt="1"/>
          </p:nvPr>
        </p:nvSpPr>
        <p:spPr>
          <a:xfrm>
            <a:off x="-13906858" y="17032206"/>
            <a:ext cx="13555387"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103" name="Text Placeholder 5"/>
          <p:cNvSpPr>
            <a:spLocks noGrp="1"/>
          </p:cNvSpPr>
          <p:nvPr>
            <p:ph type="body" sz="quarter" idx="145" hasCustomPrompt="1"/>
          </p:nvPr>
        </p:nvSpPr>
        <p:spPr>
          <a:xfrm>
            <a:off x="-13906858" y="17032206"/>
            <a:ext cx="13555387"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104" name="Text Placeholder 5"/>
          <p:cNvSpPr>
            <a:spLocks noGrp="1"/>
          </p:cNvSpPr>
          <p:nvPr>
            <p:ph type="body" sz="quarter" idx="146" hasCustomPrompt="1"/>
          </p:nvPr>
        </p:nvSpPr>
        <p:spPr>
          <a:xfrm>
            <a:off x="-13906858" y="17032206"/>
            <a:ext cx="13555387"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105" name="Text Placeholder 5"/>
          <p:cNvSpPr>
            <a:spLocks noGrp="1"/>
          </p:cNvSpPr>
          <p:nvPr>
            <p:ph type="body" sz="quarter" idx="147" hasCustomPrompt="1"/>
          </p:nvPr>
        </p:nvSpPr>
        <p:spPr>
          <a:xfrm>
            <a:off x="-13906858" y="17032206"/>
            <a:ext cx="13555387"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106" name="Text Placeholder 5"/>
          <p:cNvSpPr>
            <a:spLocks noGrp="1"/>
          </p:cNvSpPr>
          <p:nvPr>
            <p:ph type="body" sz="quarter" idx="148" hasCustomPrompt="1"/>
          </p:nvPr>
        </p:nvSpPr>
        <p:spPr>
          <a:xfrm>
            <a:off x="-13906858" y="17032206"/>
            <a:ext cx="13555387"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107" name="Text Placeholder 5"/>
          <p:cNvSpPr>
            <a:spLocks noGrp="1"/>
          </p:cNvSpPr>
          <p:nvPr>
            <p:ph type="body" sz="quarter" idx="149" hasCustomPrompt="1"/>
          </p:nvPr>
        </p:nvSpPr>
        <p:spPr>
          <a:xfrm>
            <a:off x="-13906859" y="17032206"/>
            <a:ext cx="13569696"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64"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algn="ctr">
              <a:buFontTx/>
              <a:buNone/>
              <a:defRPr sz="60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affiliations</a:t>
            </a:r>
            <a:endParaRPr lang="en-US" dirty="0"/>
          </a:p>
        </p:txBody>
      </p:sp>
      <p:sp>
        <p:nvSpPr>
          <p:cNvPr id="65"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algn="ctr">
              <a:buFontTx/>
              <a:buNone/>
              <a:defRPr sz="8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authors</a:t>
            </a:r>
            <a:endParaRPr lang="en-US" dirty="0"/>
          </a:p>
        </p:txBody>
      </p:sp>
      <p:sp>
        <p:nvSpPr>
          <p:cNvPr id="66"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title</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Wide center column">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88" y="6212225"/>
            <a:ext cx="10056813" cy="846363"/>
          </a:xfrm>
          <a:prstGeom prst="rect">
            <a:avLst/>
          </a:prstGeom>
        </p:spPr>
        <p:txBody>
          <a:bodyPr wrap="square" lIns="228589" tIns="228589" rIns="228589" bIns="228589">
            <a:spAutoFit/>
          </a:bodyPr>
          <a:lstStyle>
            <a:lvl1pPr marL="342883" indent="-342883">
              <a:buNone/>
              <a:defRPr sz="250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Enter your text here</a:t>
            </a:r>
            <a:endParaRPr lang="en-US" dirty="0"/>
          </a:p>
        </p:txBody>
      </p:sp>
      <p:sp>
        <p:nvSpPr>
          <p:cNvPr id="6" name="Text Placeholder 5"/>
          <p:cNvSpPr>
            <a:spLocks noGrp="1"/>
          </p:cNvSpPr>
          <p:nvPr>
            <p:ph type="body" sz="quarter" idx="11" hasCustomPrompt="1"/>
          </p:nvPr>
        </p:nvSpPr>
        <p:spPr>
          <a:xfrm>
            <a:off x="922341" y="5348867"/>
            <a:ext cx="10048875" cy="754045"/>
          </a:xfrm>
          <a:prstGeom prst="rect">
            <a:avLst/>
          </a:prstGeom>
          <a:noFill/>
        </p:spPr>
        <p:txBody>
          <a:bodyPr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(click to add) INTRODUCTION or ABSTRACT</a:t>
            </a:r>
            <a:endParaRPr lang="en-US" dirty="0"/>
          </a:p>
        </p:txBody>
      </p:sp>
      <p:sp>
        <p:nvSpPr>
          <p:cNvPr id="14" name="Picture Placeholder 13"/>
          <p:cNvSpPr>
            <a:spLocks noGrp="1"/>
          </p:cNvSpPr>
          <p:nvPr>
            <p:ph type="pic" sz="quarter" idx="15" hasCustomPrompt="1"/>
          </p:nvPr>
        </p:nvSpPr>
        <p:spPr>
          <a:xfrm>
            <a:off x="914400" y="1143000"/>
            <a:ext cx="4419600" cy="2514600"/>
          </a:xfrm>
          <a:prstGeom prst="rect">
            <a:avLst/>
          </a:prstGeom>
        </p:spPr>
        <p:txBody>
          <a:bodyPr lIns="91436" tIns="45717" rIns="91436" bIns="45717" anchor="ctr"/>
          <a:lstStyle>
            <a:lvl1pPr algn="ctr">
              <a:buNone/>
              <a:defRPr sz="4000">
                <a:solidFill>
                  <a:schemeClr val="bg1"/>
                </a:solidFill>
              </a:defRPr>
            </a:lvl1pPr>
          </a:lstStyle>
          <a:p>
            <a:r>
              <a:rPr lang="en-US" dirty="0" smtClean="0"/>
              <a:t>LOGO</a:t>
            </a:r>
            <a:endParaRPr lang="en-US" dirty="0"/>
          </a:p>
        </p:txBody>
      </p:sp>
      <p:sp>
        <p:nvSpPr>
          <p:cNvPr id="18" name="Picture Placeholder 13"/>
          <p:cNvSpPr>
            <a:spLocks noGrp="1"/>
          </p:cNvSpPr>
          <p:nvPr>
            <p:ph type="pic" sz="quarter" idx="18" hasCustomPrompt="1"/>
          </p:nvPr>
        </p:nvSpPr>
        <p:spPr>
          <a:xfrm>
            <a:off x="38557200" y="1219200"/>
            <a:ext cx="4419600" cy="2514600"/>
          </a:xfrm>
          <a:prstGeom prst="rect">
            <a:avLst/>
          </a:prstGeom>
        </p:spPr>
        <p:txBody>
          <a:bodyPr lIns="91436" tIns="45717" rIns="91436" bIns="45717" anchor="ctr"/>
          <a:lstStyle>
            <a:lvl1pPr algn="ctr">
              <a:buNone/>
              <a:defRPr sz="4000">
                <a:solidFill>
                  <a:schemeClr val="bg1"/>
                </a:solidFill>
              </a:defRPr>
            </a:lvl1pPr>
          </a:lstStyle>
          <a:p>
            <a:r>
              <a:rPr lang="en-US" dirty="0" smtClean="0"/>
              <a:t>LOGO</a:t>
            </a:r>
            <a:endParaRPr lang="en-US" dirty="0"/>
          </a:p>
        </p:txBody>
      </p:sp>
      <p:sp>
        <p:nvSpPr>
          <p:cNvPr id="19" name="Text Placeholder 3"/>
          <p:cNvSpPr>
            <a:spLocks noGrp="1"/>
          </p:cNvSpPr>
          <p:nvPr>
            <p:ph type="body" sz="quarter" idx="19" hasCustomPrompt="1"/>
          </p:nvPr>
        </p:nvSpPr>
        <p:spPr>
          <a:xfrm>
            <a:off x="902598" y="15043762"/>
            <a:ext cx="10058400" cy="846363"/>
          </a:xfrm>
          <a:prstGeom prst="rect">
            <a:avLst/>
          </a:prstGeom>
        </p:spPr>
        <p:txBody>
          <a:bodyPr wrap="square" lIns="228589" tIns="228589" rIns="228589" bIns="228589">
            <a:spAutoFit/>
          </a:bodyPr>
          <a:lstStyle>
            <a:lvl1pPr marL="342883" indent="-342883">
              <a:buNone/>
              <a:defRPr sz="250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Enter your text here</a:t>
            </a:r>
            <a:endParaRPr lang="en-US" dirty="0"/>
          </a:p>
        </p:txBody>
      </p:sp>
      <p:sp>
        <p:nvSpPr>
          <p:cNvPr id="20" name="Text Placeholder 5"/>
          <p:cNvSpPr>
            <a:spLocks noGrp="1"/>
          </p:cNvSpPr>
          <p:nvPr>
            <p:ph type="body" sz="quarter" idx="20" hasCustomPrompt="1"/>
          </p:nvPr>
        </p:nvSpPr>
        <p:spPr>
          <a:xfrm>
            <a:off x="922339" y="14212513"/>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(click to add)  OBJECTIVES</a:t>
            </a:r>
            <a:endParaRPr lang="en-US" dirty="0"/>
          </a:p>
        </p:txBody>
      </p:sp>
      <p:sp>
        <p:nvSpPr>
          <p:cNvPr id="21" name="Text Placeholder 3"/>
          <p:cNvSpPr>
            <a:spLocks noGrp="1"/>
          </p:cNvSpPr>
          <p:nvPr>
            <p:ph type="body" sz="quarter" idx="21" hasCustomPrompt="1"/>
          </p:nvPr>
        </p:nvSpPr>
        <p:spPr>
          <a:xfrm>
            <a:off x="11587163" y="6204287"/>
            <a:ext cx="20720048" cy="846363"/>
          </a:xfrm>
          <a:prstGeom prst="rect">
            <a:avLst/>
          </a:prstGeom>
        </p:spPr>
        <p:txBody>
          <a:bodyPr wrap="square" lIns="228589" tIns="228589" rIns="228589" bIns="228589">
            <a:spAutoFit/>
          </a:bodyPr>
          <a:lstStyle>
            <a:lvl1pPr marL="342883" indent="-342883">
              <a:buNone/>
              <a:defRPr sz="250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Enter your text here</a:t>
            </a:r>
            <a:endParaRPr lang="en-US" dirty="0"/>
          </a:p>
        </p:txBody>
      </p:sp>
      <p:sp>
        <p:nvSpPr>
          <p:cNvPr id="22" name="Text Placeholder 5"/>
          <p:cNvSpPr>
            <a:spLocks noGrp="1"/>
          </p:cNvSpPr>
          <p:nvPr>
            <p:ph type="body" sz="quarter" idx="22" hasCustomPrompt="1"/>
          </p:nvPr>
        </p:nvSpPr>
        <p:spPr>
          <a:xfrm>
            <a:off x="11587164" y="5348867"/>
            <a:ext cx="20720050"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(header)  MATERIALS &amp; METHODS</a:t>
            </a:r>
            <a:endParaRPr lang="en-US" dirty="0"/>
          </a:p>
        </p:txBody>
      </p:sp>
      <p:sp>
        <p:nvSpPr>
          <p:cNvPr id="23" name="Text Placeholder 3"/>
          <p:cNvSpPr>
            <a:spLocks noGrp="1"/>
          </p:cNvSpPr>
          <p:nvPr>
            <p:ph type="body" sz="quarter" idx="23" hasCustomPrompt="1"/>
          </p:nvPr>
        </p:nvSpPr>
        <p:spPr>
          <a:xfrm>
            <a:off x="11587164" y="21896538"/>
            <a:ext cx="20720050" cy="846363"/>
          </a:xfrm>
          <a:prstGeom prst="rect">
            <a:avLst/>
          </a:prstGeom>
        </p:spPr>
        <p:txBody>
          <a:bodyPr wrap="square" lIns="228589" tIns="228589" rIns="228589" bIns="228589">
            <a:spAutoFit/>
          </a:bodyPr>
          <a:lstStyle>
            <a:lvl1pPr marL="342883" indent="-342883">
              <a:buNone/>
              <a:defRPr sz="250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Enter your text here</a:t>
            </a:r>
            <a:endParaRPr lang="en-US" dirty="0"/>
          </a:p>
        </p:txBody>
      </p:sp>
      <p:sp>
        <p:nvSpPr>
          <p:cNvPr id="24" name="Text Placeholder 5"/>
          <p:cNvSpPr>
            <a:spLocks noGrp="1"/>
          </p:cNvSpPr>
          <p:nvPr>
            <p:ph type="body" sz="quarter" idx="24" hasCustomPrompt="1"/>
          </p:nvPr>
        </p:nvSpPr>
        <p:spPr>
          <a:xfrm>
            <a:off x="11587162" y="21074746"/>
            <a:ext cx="20720050"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(click to add)  RESULTS</a:t>
            </a:r>
            <a:endParaRPr lang="en-US" dirty="0"/>
          </a:p>
        </p:txBody>
      </p:sp>
      <p:sp>
        <p:nvSpPr>
          <p:cNvPr id="25" name="Text Placeholder 5"/>
          <p:cNvSpPr>
            <a:spLocks noGrp="1"/>
          </p:cNvSpPr>
          <p:nvPr>
            <p:ph type="body" sz="quarter" idx="25" hasCustomPrompt="1"/>
          </p:nvPr>
        </p:nvSpPr>
        <p:spPr>
          <a:xfrm>
            <a:off x="32905536" y="5348867"/>
            <a:ext cx="10047018"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(click to add) CONCLUSIONS</a:t>
            </a:r>
            <a:endParaRPr lang="en-US" dirty="0"/>
          </a:p>
        </p:txBody>
      </p:sp>
      <p:sp>
        <p:nvSpPr>
          <p:cNvPr id="26" name="Text Placeholder 3"/>
          <p:cNvSpPr>
            <a:spLocks noGrp="1"/>
          </p:cNvSpPr>
          <p:nvPr>
            <p:ph type="body" sz="quarter" idx="26" hasCustomPrompt="1"/>
          </p:nvPr>
        </p:nvSpPr>
        <p:spPr>
          <a:xfrm>
            <a:off x="32905536" y="6212225"/>
            <a:ext cx="10047018" cy="846363"/>
          </a:xfrm>
          <a:prstGeom prst="rect">
            <a:avLst/>
          </a:prstGeom>
        </p:spPr>
        <p:txBody>
          <a:bodyPr wrap="square" lIns="228589" tIns="228589" rIns="228589" bIns="228589">
            <a:spAutoFit/>
          </a:bodyPr>
          <a:lstStyle>
            <a:lvl1pPr marL="342883" indent="-342883">
              <a:buNone/>
              <a:defRPr sz="250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Enter your text here</a:t>
            </a:r>
            <a:endParaRPr lang="en-US" dirty="0"/>
          </a:p>
        </p:txBody>
      </p:sp>
      <p:sp>
        <p:nvSpPr>
          <p:cNvPr id="27" name="Text Placeholder 5"/>
          <p:cNvSpPr>
            <a:spLocks noGrp="1"/>
          </p:cNvSpPr>
          <p:nvPr>
            <p:ph type="body" sz="quarter" idx="27" hasCustomPrompt="1"/>
          </p:nvPr>
        </p:nvSpPr>
        <p:spPr>
          <a:xfrm>
            <a:off x="32905536" y="14272738"/>
            <a:ext cx="10047018"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(click to add) REFERENCES</a:t>
            </a:r>
            <a:endParaRPr lang="en-US" dirty="0"/>
          </a:p>
        </p:txBody>
      </p:sp>
      <p:sp>
        <p:nvSpPr>
          <p:cNvPr id="28" name="Text Placeholder 3"/>
          <p:cNvSpPr>
            <a:spLocks noGrp="1"/>
          </p:cNvSpPr>
          <p:nvPr>
            <p:ph type="body" sz="quarter" idx="28" hasCustomPrompt="1"/>
          </p:nvPr>
        </p:nvSpPr>
        <p:spPr>
          <a:xfrm>
            <a:off x="32905536" y="15011402"/>
            <a:ext cx="10052050" cy="846363"/>
          </a:xfrm>
          <a:prstGeom prst="rect">
            <a:avLst/>
          </a:prstGeom>
        </p:spPr>
        <p:txBody>
          <a:bodyPr wrap="square" lIns="228589" tIns="228589" rIns="228589" bIns="228589">
            <a:spAutoFit/>
          </a:bodyPr>
          <a:lstStyle>
            <a:lvl1pPr marL="342883" indent="-342883">
              <a:buNone/>
              <a:defRPr sz="250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Enter your text here</a:t>
            </a:r>
            <a:endParaRPr lang="en-US" dirty="0"/>
          </a:p>
        </p:txBody>
      </p:sp>
      <p:sp>
        <p:nvSpPr>
          <p:cNvPr id="29" name="Text Placeholder 5"/>
          <p:cNvSpPr>
            <a:spLocks noGrp="1"/>
          </p:cNvSpPr>
          <p:nvPr>
            <p:ph type="body" sz="quarter" idx="29" hasCustomPrompt="1"/>
          </p:nvPr>
        </p:nvSpPr>
        <p:spPr>
          <a:xfrm>
            <a:off x="32905536" y="25669876"/>
            <a:ext cx="10047018"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(click to add)  ACKNOWLEDGEMENTS or CONTACT</a:t>
            </a:r>
            <a:endParaRPr lang="en-US" dirty="0"/>
          </a:p>
        </p:txBody>
      </p:sp>
      <p:sp>
        <p:nvSpPr>
          <p:cNvPr id="30" name="Text Placeholder 3"/>
          <p:cNvSpPr>
            <a:spLocks noGrp="1"/>
          </p:cNvSpPr>
          <p:nvPr>
            <p:ph type="body" sz="quarter" idx="30" hasCustomPrompt="1"/>
          </p:nvPr>
        </p:nvSpPr>
        <p:spPr>
          <a:xfrm>
            <a:off x="32905536" y="26436774"/>
            <a:ext cx="10052050" cy="846363"/>
          </a:xfrm>
          <a:prstGeom prst="rect">
            <a:avLst/>
          </a:prstGeom>
        </p:spPr>
        <p:txBody>
          <a:bodyPr wrap="square" lIns="228589" tIns="228589" rIns="228589" bIns="228589">
            <a:spAutoFit/>
          </a:bodyPr>
          <a:lstStyle>
            <a:lvl1pPr marL="342883" indent="-342883">
              <a:buNone/>
              <a:defRPr sz="250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Enter your text here</a:t>
            </a:r>
            <a:endParaRPr lang="en-US" dirty="0"/>
          </a:p>
        </p:txBody>
      </p:sp>
      <p:sp>
        <p:nvSpPr>
          <p:cNvPr id="71" name="Text Placeholder 5"/>
          <p:cNvSpPr>
            <a:spLocks noGrp="1"/>
          </p:cNvSpPr>
          <p:nvPr>
            <p:ph type="body" sz="quarter" idx="95" hasCustomPrompt="1"/>
          </p:nvPr>
        </p:nvSpPr>
        <p:spPr>
          <a:xfrm>
            <a:off x="-10408283" y="18288001"/>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72" name="Text Placeholder 3"/>
          <p:cNvSpPr>
            <a:spLocks noGrp="1"/>
          </p:cNvSpPr>
          <p:nvPr>
            <p:ph type="body" sz="quarter" idx="107" hasCustomPrompt="1"/>
          </p:nvPr>
        </p:nvSpPr>
        <p:spPr>
          <a:xfrm>
            <a:off x="-10408283" y="21259801"/>
            <a:ext cx="10056813" cy="846363"/>
          </a:xfrm>
          <a:prstGeom prst="rect">
            <a:avLst/>
          </a:prstGeom>
        </p:spPr>
        <p:txBody>
          <a:bodyPr wrap="square" lIns="228589" tIns="228589" rIns="228589" bIns="228589">
            <a:spAutoFit/>
          </a:bodyPr>
          <a:lstStyle>
            <a:lvl1pPr marL="0" indent="0">
              <a:buNone/>
              <a:defRPr sz="2500" baseline="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73" name="Text Placeholder 3"/>
          <p:cNvSpPr>
            <a:spLocks noGrp="1"/>
          </p:cNvSpPr>
          <p:nvPr>
            <p:ph type="body" sz="quarter" idx="116" hasCustomPrompt="1"/>
          </p:nvPr>
        </p:nvSpPr>
        <p:spPr>
          <a:xfrm>
            <a:off x="-10408283" y="21259801"/>
            <a:ext cx="10056813" cy="846363"/>
          </a:xfrm>
          <a:prstGeom prst="rect">
            <a:avLst/>
          </a:prstGeom>
        </p:spPr>
        <p:txBody>
          <a:bodyPr wrap="square" lIns="228589" tIns="228589" rIns="228589" bIns="228589">
            <a:spAutoFit/>
          </a:bodyPr>
          <a:lstStyle>
            <a:lvl1pPr marL="0" indent="0">
              <a:buNone/>
              <a:defRPr sz="2500" baseline="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74" name="Text Placeholder 3"/>
          <p:cNvSpPr>
            <a:spLocks noGrp="1"/>
          </p:cNvSpPr>
          <p:nvPr>
            <p:ph type="body" sz="quarter" idx="117" hasCustomPrompt="1"/>
          </p:nvPr>
        </p:nvSpPr>
        <p:spPr>
          <a:xfrm>
            <a:off x="-10408283" y="21259801"/>
            <a:ext cx="10056813" cy="846363"/>
          </a:xfrm>
          <a:prstGeom prst="rect">
            <a:avLst/>
          </a:prstGeom>
        </p:spPr>
        <p:txBody>
          <a:bodyPr wrap="square" lIns="228589" tIns="228589" rIns="228589" bIns="228589">
            <a:spAutoFit/>
          </a:bodyPr>
          <a:lstStyle>
            <a:lvl1pPr marL="0" indent="0">
              <a:buNone/>
              <a:defRPr sz="2500" baseline="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75" name="Text Placeholder 3"/>
          <p:cNvSpPr>
            <a:spLocks noGrp="1"/>
          </p:cNvSpPr>
          <p:nvPr>
            <p:ph type="body" sz="quarter" idx="118" hasCustomPrompt="1"/>
          </p:nvPr>
        </p:nvSpPr>
        <p:spPr>
          <a:xfrm>
            <a:off x="-10408283" y="21259801"/>
            <a:ext cx="10056813" cy="846363"/>
          </a:xfrm>
          <a:prstGeom prst="rect">
            <a:avLst/>
          </a:prstGeom>
        </p:spPr>
        <p:txBody>
          <a:bodyPr wrap="square" lIns="228589" tIns="228589" rIns="228589" bIns="228589">
            <a:spAutoFit/>
          </a:bodyPr>
          <a:lstStyle>
            <a:lvl1pPr marL="0" indent="0">
              <a:buNone/>
              <a:defRPr sz="2500" baseline="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76" name="Text Placeholder 3"/>
          <p:cNvSpPr>
            <a:spLocks noGrp="1"/>
          </p:cNvSpPr>
          <p:nvPr>
            <p:ph type="body" sz="quarter" idx="119" hasCustomPrompt="1"/>
          </p:nvPr>
        </p:nvSpPr>
        <p:spPr>
          <a:xfrm>
            <a:off x="-10408283" y="21259801"/>
            <a:ext cx="10056813" cy="846363"/>
          </a:xfrm>
          <a:prstGeom prst="rect">
            <a:avLst/>
          </a:prstGeom>
        </p:spPr>
        <p:txBody>
          <a:bodyPr wrap="square" lIns="228589" tIns="228589" rIns="228589" bIns="228589">
            <a:spAutoFit/>
          </a:bodyPr>
          <a:lstStyle>
            <a:lvl1pPr marL="0" indent="0">
              <a:buNone/>
              <a:defRPr sz="2500" baseline="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77" name="Text Placeholder 3"/>
          <p:cNvSpPr>
            <a:spLocks noGrp="1"/>
          </p:cNvSpPr>
          <p:nvPr>
            <p:ph type="body" sz="quarter" idx="120" hasCustomPrompt="1"/>
          </p:nvPr>
        </p:nvSpPr>
        <p:spPr>
          <a:xfrm>
            <a:off x="-10408283" y="21259801"/>
            <a:ext cx="10056813" cy="846363"/>
          </a:xfrm>
          <a:prstGeom prst="rect">
            <a:avLst/>
          </a:prstGeom>
        </p:spPr>
        <p:txBody>
          <a:bodyPr wrap="square" lIns="228589" tIns="228589" rIns="228589" bIns="228589">
            <a:spAutoFit/>
          </a:bodyPr>
          <a:lstStyle>
            <a:lvl1pPr marL="0" indent="0">
              <a:buNone/>
              <a:defRPr sz="2500" baseline="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78" name="Text Placeholder 3"/>
          <p:cNvSpPr>
            <a:spLocks noGrp="1"/>
          </p:cNvSpPr>
          <p:nvPr>
            <p:ph type="body" sz="quarter" idx="121" hasCustomPrompt="1"/>
          </p:nvPr>
        </p:nvSpPr>
        <p:spPr>
          <a:xfrm>
            <a:off x="-10408283" y="21259801"/>
            <a:ext cx="10056813" cy="846363"/>
          </a:xfrm>
          <a:prstGeom prst="rect">
            <a:avLst/>
          </a:prstGeom>
        </p:spPr>
        <p:txBody>
          <a:bodyPr wrap="square" lIns="228589" tIns="228589" rIns="228589" bIns="228589">
            <a:spAutoFit/>
          </a:bodyPr>
          <a:lstStyle>
            <a:lvl1pPr marL="0" indent="0">
              <a:buNone/>
              <a:defRPr sz="2500" baseline="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79" name="Text Placeholder 3"/>
          <p:cNvSpPr>
            <a:spLocks noGrp="1"/>
          </p:cNvSpPr>
          <p:nvPr>
            <p:ph type="body" sz="quarter" idx="122" hasCustomPrompt="1"/>
          </p:nvPr>
        </p:nvSpPr>
        <p:spPr>
          <a:xfrm>
            <a:off x="-10408283" y="21259801"/>
            <a:ext cx="10056813" cy="846363"/>
          </a:xfrm>
          <a:prstGeom prst="rect">
            <a:avLst/>
          </a:prstGeom>
        </p:spPr>
        <p:txBody>
          <a:bodyPr wrap="square" lIns="228589" tIns="228589" rIns="228589" bIns="228589">
            <a:spAutoFit/>
          </a:bodyPr>
          <a:lstStyle>
            <a:lvl1pPr marL="0" indent="0">
              <a:buNone/>
              <a:defRPr sz="2500" baseline="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80" name="Text Placeholder 3"/>
          <p:cNvSpPr>
            <a:spLocks noGrp="1"/>
          </p:cNvSpPr>
          <p:nvPr>
            <p:ph type="body" sz="quarter" idx="123" hasCustomPrompt="1"/>
          </p:nvPr>
        </p:nvSpPr>
        <p:spPr>
          <a:xfrm>
            <a:off x="-10408283" y="21259801"/>
            <a:ext cx="10056813" cy="846363"/>
          </a:xfrm>
          <a:prstGeom prst="rect">
            <a:avLst/>
          </a:prstGeom>
        </p:spPr>
        <p:txBody>
          <a:bodyPr wrap="square" lIns="228589" tIns="228589" rIns="228589" bIns="228589">
            <a:spAutoFit/>
          </a:bodyPr>
          <a:lstStyle>
            <a:lvl1pPr marL="0" indent="0">
              <a:buNone/>
              <a:defRPr sz="2500" baseline="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81" name="Text Placeholder 3"/>
          <p:cNvSpPr>
            <a:spLocks noGrp="1"/>
          </p:cNvSpPr>
          <p:nvPr>
            <p:ph type="body" sz="quarter" idx="124" hasCustomPrompt="1"/>
          </p:nvPr>
        </p:nvSpPr>
        <p:spPr>
          <a:xfrm>
            <a:off x="-10408283" y="21259801"/>
            <a:ext cx="10056813" cy="846363"/>
          </a:xfrm>
          <a:prstGeom prst="rect">
            <a:avLst/>
          </a:prstGeom>
        </p:spPr>
        <p:txBody>
          <a:bodyPr wrap="square" lIns="228589" tIns="228589" rIns="228589" bIns="228589">
            <a:spAutoFit/>
          </a:bodyPr>
          <a:lstStyle>
            <a:lvl1pPr marL="0" indent="0">
              <a:buNone/>
              <a:defRPr sz="2500" baseline="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82" name="Text Placeholder 3"/>
          <p:cNvSpPr>
            <a:spLocks noGrp="1"/>
          </p:cNvSpPr>
          <p:nvPr>
            <p:ph type="body" sz="quarter" idx="125" hasCustomPrompt="1"/>
          </p:nvPr>
        </p:nvSpPr>
        <p:spPr>
          <a:xfrm>
            <a:off x="-10408283" y="21259801"/>
            <a:ext cx="10056813" cy="846363"/>
          </a:xfrm>
          <a:prstGeom prst="rect">
            <a:avLst/>
          </a:prstGeom>
        </p:spPr>
        <p:txBody>
          <a:bodyPr wrap="square" lIns="228589" tIns="228589" rIns="228589" bIns="228589">
            <a:spAutoFit/>
          </a:bodyPr>
          <a:lstStyle>
            <a:lvl1pPr marL="0" indent="0">
              <a:buNone/>
              <a:defRPr sz="2500" baseline="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83" name="Picture Placeholder 13"/>
          <p:cNvSpPr>
            <a:spLocks noGrp="1"/>
          </p:cNvSpPr>
          <p:nvPr>
            <p:ph type="pic" sz="quarter" idx="115" hasCustomPrompt="1"/>
          </p:nvPr>
        </p:nvSpPr>
        <p:spPr>
          <a:xfrm>
            <a:off x="-9326880" y="25313640"/>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84" name="Picture Placeholder 13"/>
          <p:cNvSpPr>
            <a:spLocks noGrp="1"/>
          </p:cNvSpPr>
          <p:nvPr>
            <p:ph type="pic" sz="quarter" idx="126" hasCustomPrompt="1"/>
          </p:nvPr>
        </p:nvSpPr>
        <p:spPr>
          <a:xfrm>
            <a:off x="-9326880" y="25313640"/>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85" name="Picture Placeholder 13"/>
          <p:cNvSpPr>
            <a:spLocks noGrp="1"/>
          </p:cNvSpPr>
          <p:nvPr>
            <p:ph type="pic" sz="quarter" idx="127" hasCustomPrompt="1"/>
          </p:nvPr>
        </p:nvSpPr>
        <p:spPr>
          <a:xfrm>
            <a:off x="-9326880" y="25313640"/>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86" name="Picture Placeholder 13"/>
          <p:cNvSpPr>
            <a:spLocks noGrp="1"/>
          </p:cNvSpPr>
          <p:nvPr>
            <p:ph type="pic" sz="quarter" idx="128" hasCustomPrompt="1"/>
          </p:nvPr>
        </p:nvSpPr>
        <p:spPr>
          <a:xfrm>
            <a:off x="-9326880" y="25313640"/>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87" name="Picture Placeholder 13"/>
          <p:cNvSpPr>
            <a:spLocks noGrp="1"/>
          </p:cNvSpPr>
          <p:nvPr>
            <p:ph type="pic" sz="quarter" idx="129" hasCustomPrompt="1"/>
          </p:nvPr>
        </p:nvSpPr>
        <p:spPr>
          <a:xfrm>
            <a:off x="-9326880" y="25313640"/>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88" name="Picture Placeholder 13"/>
          <p:cNvSpPr>
            <a:spLocks noGrp="1"/>
          </p:cNvSpPr>
          <p:nvPr>
            <p:ph type="pic" sz="quarter" idx="130" hasCustomPrompt="1"/>
          </p:nvPr>
        </p:nvSpPr>
        <p:spPr>
          <a:xfrm>
            <a:off x="-9326880" y="25313640"/>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89" name="Picture Placeholder 13"/>
          <p:cNvSpPr>
            <a:spLocks noGrp="1"/>
          </p:cNvSpPr>
          <p:nvPr>
            <p:ph type="pic" sz="quarter" idx="131" hasCustomPrompt="1"/>
          </p:nvPr>
        </p:nvSpPr>
        <p:spPr>
          <a:xfrm>
            <a:off x="-9326880" y="25313640"/>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90" name="Picture Placeholder 13"/>
          <p:cNvSpPr>
            <a:spLocks noGrp="1"/>
          </p:cNvSpPr>
          <p:nvPr>
            <p:ph type="pic" sz="quarter" idx="132" hasCustomPrompt="1"/>
          </p:nvPr>
        </p:nvSpPr>
        <p:spPr>
          <a:xfrm>
            <a:off x="-9326880" y="25313640"/>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91" name="Picture Placeholder 13"/>
          <p:cNvSpPr>
            <a:spLocks noGrp="1"/>
          </p:cNvSpPr>
          <p:nvPr>
            <p:ph type="pic" sz="quarter" idx="133" hasCustomPrompt="1"/>
          </p:nvPr>
        </p:nvSpPr>
        <p:spPr>
          <a:xfrm>
            <a:off x="-9326880" y="25313640"/>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92" name="Picture Placeholder 13"/>
          <p:cNvSpPr>
            <a:spLocks noGrp="1"/>
          </p:cNvSpPr>
          <p:nvPr>
            <p:ph type="pic" sz="quarter" idx="134" hasCustomPrompt="1"/>
          </p:nvPr>
        </p:nvSpPr>
        <p:spPr>
          <a:xfrm>
            <a:off x="-9326880" y="25313640"/>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93" name="Picture Placeholder 13"/>
          <p:cNvSpPr>
            <a:spLocks noGrp="1"/>
          </p:cNvSpPr>
          <p:nvPr>
            <p:ph type="pic" sz="quarter" idx="135" hasCustomPrompt="1"/>
          </p:nvPr>
        </p:nvSpPr>
        <p:spPr>
          <a:xfrm>
            <a:off x="-9326880" y="25313640"/>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94" name="Text Placeholder 5"/>
          <p:cNvSpPr>
            <a:spLocks noGrp="1"/>
          </p:cNvSpPr>
          <p:nvPr>
            <p:ph type="body" sz="quarter" idx="136" hasCustomPrompt="1"/>
          </p:nvPr>
        </p:nvSpPr>
        <p:spPr>
          <a:xfrm>
            <a:off x="-10408283" y="18288001"/>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95" name="Text Placeholder 5"/>
          <p:cNvSpPr>
            <a:spLocks noGrp="1"/>
          </p:cNvSpPr>
          <p:nvPr>
            <p:ph type="body" sz="quarter" idx="137" hasCustomPrompt="1"/>
          </p:nvPr>
        </p:nvSpPr>
        <p:spPr>
          <a:xfrm>
            <a:off x="-10408283" y="18288001"/>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96" name="Text Placeholder 5"/>
          <p:cNvSpPr>
            <a:spLocks noGrp="1"/>
          </p:cNvSpPr>
          <p:nvPr>
            <p:ph type="body" sz="quarter" idx="138" hasCustomPrompt="1"/>
          </p:nvPr>
        </p:nvSpPr>
        <p:spPr>
          <a:xfrm>
            <a:off x="-10408283" y="18288001"/>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97" name="Text Placeholder 5"/>
          <p:cNvSpPr>
            <a:spLocks noGrp="1"/>
          </p:cNvSpPr>
          <p:nvPr>
            <p:ph type="body" sz="quarter" idx="139" hasCustomPrompt="1"/>
          </p:nvPr>
        </p:nvSpPr>
        <p:spPr>
          <a:xfrm>
            <a:off x="-10408283" y="18288001"/>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98" name="Text Placeholder 5"/>
          <p:cNvSpPr>
            <a:spLocks noGrp="1"/>
          </p:cNvSpPr>
          <p:nvPr>
            <p:ph type="body" sz="quarter" idx="140" hasCustomPrompt="1"/>
          </p:nvPr>
        </p:nvSpPr>
        <p:spPr>
          <a:xfrm>
            <a:off x="-10408283" y="18288001"/>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99" name="Text Placeholder 5"/>
          <p:cNvSpPr>
            <a:spLocks noGrp="1"/>
          </p:cNvSpPr>
          <p:nvPr>
            <p:ph type="body" sz="quarter" idx="141" hasCustomPrompt="1"/>
          </p:nvPr>
        </p:nvSpPr>
        <p:spPr>
          <a:xfrm>
            <a:off x="-10408283" y="18288001"/>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100" name="Text Placeholder 5"/>
          <p:cNvSpPr>
            <a:spLocks noGrp="1"/>
          </p:cNvSpPr>
          <p:nvPr>
            <p:ph type="body" sz="quarter" idx="142" hasCustomPrompt="1"/>
          </p:nvPr>
        </p:nvSpPr>
        <p:spPr>
          <a:xfrm>
            <a:off x="-10408283" y="18288001"/>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101" name="Text Placeholder 5"/>
          <p:cNvSpPr>
            <a:spLocks noGrp="1"/>
          </p:cNvSpPr>
          <p:nvPr>
            <p:ph type="body" sz="quarter" idx="143" hasCustomPrompt="1"/>
          </p:nvPr>
        </p:nvSpPr>
        <p:spPr>
          <a:xfrm>
            <a:off x="-10408283" y="18288001"/>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102" name="Text Placeholder 5"/>
          <p:cNvSpPr>
            <a:spLocks noGrp="1"/>
          </p:cNvSpPr>
          <p:nvPr>
            <p:ph type="body" sz="quarter" idx="144" hasCustomPrompt="1"/>
          </p:nvPr>
        </p:nvSpPr>
        <p:spPr>
          <a:xfrm>
            <a:off x="-10408283" y="18288001"/>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103" name="Text Placeholder 5"/>
          <p:cNvSpPr>
            <a:spLocks noGrp="1"/>
          </p:cNvSpPr>
          <p:nvPr>
            <p:ph type="body" sz="quarter" idx="145" hasCustomPrompt="1"/>
          </p:nvPr>
        </p:nvSpPr>
        <p:spPr>
          <a:xfrm>
            <a:off x="-10408283" y="18288001"/>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104" name="Text Placeholder 5"/>
          <p:cNvSpPr>
            <a:spLocks noGrp="1"/>
          </p:cNvSpPr>
          <p:nvPr>
            <p:ph type="body" sz="quarter" idx="146" hasCustomPrompt="1"/>
          </p:nvPr>
        </p:nvSpPr>
        <p:spPr>
          <a:xfrm>
            <a:off x="-10408283" y="18288001"/>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105" name="Text Placeholder 5"/>
          <p:cNvSpPr>
            <a:spLocks noGrp="1"/>
          </p:cNvSpPr>
          <p:nvPr>
            <p:ph type="body" sz="quarter" idx="147" hasCustomPrompt="1"/>
          </p:nvPr>
        </p:nvSpPr>
        <p:spPr>
          <a:xfrm>
            <a:off x="-10408283" y="18288001"/>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106" name="Text Placeholder 5"/>
          <p:cNvSpPr>
            <a:spLocks noGrp="1"/>
          </p:cNvSpPr>
          <p:nvPr>
            <p:ph type="body" sz="quarter" idx="148" hasCustomPrompt="1"/>
          </p:nvPr>
        </p:nvSpPr>
        <p:spPr>
          <a:xfrm>
            <a:off x="-10408283" y="18288001"/>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107" name="Text Placeholder 5"/>
          <p:cNvSpPr>
            <a:spLocks noGrp="1"/>
          </p:cNvSpPr>
          <p:nvPr>
            <p:ph type="body" sz="quarter" idx="149" hasCustomPrompt="1"/>
          </p:nvPr>
        </p:nvSpPr>
        <p:spPr>
          <a:xfrm>
            <a:off x="-10408283" y="18288001"/>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64"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algn="ctr">
              <a:buFontTx/>
              <a:buNone/>
              <a:defRPr sz="60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affiliations</a:t>
            </a:r>
            <a:endParaRPr lang="en-US" dirty="0"/>
          </a:p>
        </p:txBody>
      </p:sp>
      <p:sp>
        <p:nvSpPr>
          <p:cNvPr id="65"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algn="ctr">
              <a:buFontTx/>
              <a:buNone/>
              <a:defRPr sz="8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authors</a:t>
            </a:r>
            <a:endParaRPr lang="en-US" dirty="0"/>
          </a:p>
        </p:txBody>
      </p:sp>
      <p:sp>
        <p:nvSpPr>
          <p:cNvPr id="66"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title</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www.facebook.com/pages/PosterPresentationscom/217914411419?v=app_4949752878&amp;ref=ts" TargetMode="External"/><Relationship Id="rId6" Type="http://schemas.openxmlformats.org/officeDocument/2006/relationships/image" Target="../media/image3.jpeg"/><Relationship Id="rId1" Type="http://schemas.openxmlformats.org/officeDocument/2006/relationships/slideLayout" Target="../slideLayouts/slideLayout1.xml"/><Relationship Id="rId2"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www.facebook.com/pages/PosterPresentationscom/217914411419?v=app_4949752878&amp;ref=ts" TargetMode="External"/><Relationship Id="rId6" Type="http://schemas.openxmlformats.org/officeDocument/2006/relationships/image" Target="../media/image3.jpeg"/><Relationship Id="rId1" Type="http://schemas.openxmlformats.org/officeDocument/2006/relationships/slideLayout" Target="../slideLayouts/slideLayout2.xml"/><Relationship Id="rId2"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www.facebook.com/pages/PosterPresentationscom/217914411419?v=app_4949752878&amp;ref=ts" TargetMode="External"/><Relationship Id="rId6" Type="http://schemas.openxmlformats.org/officeDocument/2006/relationships/image" Target="../media/image3.jpeg"/><Relationship Id="rId1" Type="http://schemas.openxmlformats.org/officeDocument/2006/relationships/slideLayout" Target="../slideLayouts/slideLayout3.xml"/><Relationship Id="rId2"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p:bg>
      <p:bgPr>
        <a:gradFill flip="none" rotWithShape="1">
          <a:gsLst>
            <a:gs pos="0">
              <a:schemeClr val="accent5">
                <a:lumMod val="50000"/>
              </a:schemeClr>
            </a:gs>
            <a:gs pos="34000">
              <a:schemeClr val="tx2">
                <a:lumMod val="40000"/>
                <a:lumOff val="60000"/>
              </a:schemeClr>
            </a:gs>
            <a:gs pos="100000">
              <a:schemeClr val="accent5">
                <a:lumMod val="20000"/>
                <a:lumOff val="80000"/>
              </a:schemeClr>
            </a:gs>
          </a:gsLst>
          <a:lin ang="16200000" scaled="1"/>
          <a:tileRect/>
        </a:gradFill>
        <a:effectLst/>
      </p:bgPr>
    </p:bg>
    <p:spTree>
      <p:nvGrpSpPr>
        <p:cNvPr id="1" name=""/>
        <p:cNvGrpSpPr/>
        <p:nvPr/>
      </p:nvGrpSpPr>
      <p:grpSpPr>
        <a:xfrm>
          <a:off x="0" y="0"/>
          <a:ext cx="0" cy="0"/>
          <a:chOff x="0" y="0"/>
          <a:chExt cx="0" cy="0"/>
        </a:xfrm>
      </p:grpSpPr>
      <p:sp>
        <p:nvSpPr>
          <p:cNvPr id="20" name="Rectangle 19"/>
          <p:cNvSpPr/>
          <p:nvPr/>
        </p:nvSpPr>
        <p:spPr>
          <a:xfrm>
            <a:off x="44222126" y="0"/>
            <a:ext cx="10050462" cy="32918400"/>
          </a:xfrm>
          <a:prstGeom prst="rect">
            <a:avLst/>
          </a:prstGeom>
          <a:solidFill>
            <a:schemeClr val="tx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lIns="182872" tIns="365741" rIns="182872" bIns="182872" rtlCol="0" anchor="t" anchorCtr="0"/>
          <a:lstStyle/>
          <a:p>
            <a:pPr algn="ctr"/>
            <a:r>
              <a:rPr lang="en-US" sz="4000" b="1" dirty="0" smtClean="0">
                <a:solidFill>
                  <a:schemeClr val="bg1"/>
                </a:solidFill>
                <a:latin typeface="Trebuchet MS" pitchFamily="34" charset="0"/>
              </a:rPr>
              <a:t>QUICK</a:t>
            </a:r>
            <a:r>
              <a:rPr lang="en-US" sz="4000" b="1" baseline="0" dirty="0" smtClean="0">
                <a:solidFill>
                  <a:schemeClr val="bg1"/>
                </a:solidFill>
                <a:latin typeface="Trebuchet MS" pitchFamily="34" charset="0"/>
              </a:rPr>
              <a:t> TIPS</a:t>
            </a:r>
            <a:endParaRPr lang="en-US" sz="4000" b="1" dirty="0" smtClean="0">
              <a:solidFill>
                <a:schemeClr val="bg1"/>
              </a:solidFill>
              <a:latin typeface="Trebuchet MS" pitchFamily="34" charset="0"/>
            </a:endParaRPr>
          </a:p>
          <a:p>
            <a:pPr algn="ctr"/>
            <a:r>
              <a:rPr lang="en-US" sz="4000" b="1" dirty="0" smtClean="0">
                <a:solidFill>
                  <a:srgbClr val="FFFF00"/>
                </a:solidFill>
                <a:latin typeface="Trebuchet MS" pitchFamily="34" charset="0"/>
              </a:rPr>
              <a:t>(--THIS SECTION DOES NOT PRINT--)</a:t>
            </a:r>
          </a:p>
          <a:p>
            <a:pPr algn="ctr"/>
            <a:endParaRPr lang="en-US" sz="3200" b="1" dirty="0" smtClean="0">
              <a:latin typeface="Trebuchet MS" pitchFamily="34" charset="0"/>
            </a:endParaRPr>
          </a:p>
          <a:p>
            <a:pPr defTabSz="3134780"/>
            <a:r>
              <a:rPr lang="en-US" sz="3200" dirty="0" smtClean="0">
                <a:latin typeface="Trebuchet MS" pitchFamily="34" charset="0"/>
              </a:rPr>
              <a:t>This PowerPoint</a:t>
            </a:r>
            <a:r>
              <a:rPr lang="en-US" sz="3200" baseline="0" dirty="0" smtClean="0">
                <a:latin typeface="Trebuchet MS" pitchFamily="34" charset="0"/>
              </a:rPr>
              <a:t> template requires basic PowerPoint (version 2007 or newer) skills. Below is a list of commonly asked questions specific to this template. </a:t>
            </a:r>
            <a:br>
              <a:rPr lang="en-US" sz="3200" baseline="0" dirty="0" smtClean="0">
                <a:latin typeface="Trebuchet MS" pitchFamily="34" charset="0"/>
              </a:rPr>
            </a:br>
            <a:r>
              <a:rPr lang="en-US" sz="3200" baseline="0" dirty="0" smtClean="0">
                <a:latin typeface="Trebuchet MS" pitchFamily="34" charset="0"/>
              </a:rPr>
              <a:t>If you are using an older version of PowerPoint some template features may not work properly.</a:t>
            </a:r>
            <a:endParaRPr lang="en-US" sz="4000" b="1" dirty="0" smtClean="0">
              <a:solidFill>
                <a:srgbClr val="FFFF00"/>
              </a:solidFill>
              <a:latin typeface="Trebuchet MS" pitchFamily="34" charset="0"/>
            </a:endParaRPr>
          </a:p>
          <a:p>
            <a:pPr defTabSz="3134780"/>
            <a:endParaRPr lang="en-US" sz="4000" b="1" dirty="0" smtClean="0">
              <a:solidFill>
                <a:srgbClr val="FFFF00"/>
              </a:solidFill>
              <a:latin typeface="Trebuchet MS" pitchFamily="34" charset="0"/>
            </a:endParaRPr>
          </a:p>
          <a:p>
            <a:pPr algn="ctr"/>
            <a:r>
              <a:rPr lang="en-US" sz="4000" b="1" dirty="0" smtClean="0">
                <a:solidFill>
                  <a:schemeClr val="bg1"/>
                </a:solidFill>
                <a:latin typeface="Trebuchet MS" pitchFamily="34" charset="0"/>
              </a:rPr>
              <a:t>Using the template</a:t>
            </a:r>
            <a:endParaRPr lang="en-US" sz="4000" b="1" baseline="0" dirty="0" smtClean="0">
              <a:solidFill>
                <a:schemeClr val="bg1"/>
              </a:solidFill>
              <a:latin typeface="Trebuchet MS" pitchFamily="34" charset="0"/>
            </a:endParaRPr>
          </a:p>
          <a:p>
            <a:pPr algn="ctr"/>
            <a:endParaRPr lang="en-US" sz="3200" b="1" dirty="0" smtClean="0">
              <a:solidFill>
                <a:srgbClr val="FFFF00"/>
              </a:solidFill>
              <a:latin typeface="Trebuchet MS" pitchFamily="34" charset="0"/>
            </a:endParaRPr>
          </a:p>
          <a:p>
            <a:pPr marL="0" marR="0" indent="0" algn="l" defTabSz="3134780" rtl="0" eaLnBrk="1" fontAlgn="auto" latinLnBrk="0" hangingPunct="1">
              <a:lnSpc>
                <a:spcPct val="100000"/>
              </a:lnSpc>
              <a:spcBef>
                <a:spcPts val="0"/>
              </a:spcBef>
              <a:spcAft>
                <a:spcPts val="0"/>
              </a:spcAft>
              <a:buClrTx/>
              <a:buSzTx/>
              <a:buFontTx/>
              <a:buNone/>
              <a:tabLst/>
              <a:defRPr/>
            </a:pPr>
            <a:r>
              <a:rPr lang="en-US" sz="3200" b="1" dirty="0" smtClean="0">
                <a:solidFill>
                  <a:srgbClr val="FFFF00"/>
                </a:solidFill>
                <a:latin typeface="Trebuchet MS" pitchFamily="34" charset="0"/>
              </a:rPr>
              <a:t>Verifying the quality of your graphics</a:t>
            </a:r>
          </a:p>
          <a:p>
            <a:pPr defTabSz="3134780"/>
            <a:r>
              <a:rPr lang="en-US" sz="3200" dirty="0" smtClean="0">
                <a:latin typeface="Trebuchet MS" pitchFamily="34" charset="0"/>
              </a:rPr>
              <a:t>Go to the </a:t>
            </a:r>
            <a:r>
              <a:rPr lang="en-US" sz="3200" baseline="0" dirty="0" smtClean="0">
                <a:latin typeface="Trebuchet MS" pitchFamily="34" charset="0"/>
              </a:rPr>
              <a:t>VIEW menu and click on ZOOM to set your preferred magnification. This template is at 100% the size of the final poster. All text and graphics will be printed at 100% their size. To see what your poster will look like when printed, set the zoom to 100% and evaluate the quality of all your graphics before you submit your poster for printing.</a:t>
            </a:r>
            <a:br>
              <a:rPr lang="en-US" sz="3200" baseline="0" dirty="0" smtClean="0">
                <a:latin typeface="Trebuchet MS" pitchFamily="34" charset="0"/>
              </a:rPr>
            </a:br>
            <a:endParaRPr lang="en-US" sz="3200" baseline="0" dirty="0" smtClean="0">
              <a:latin typeface="Trebuchet MS" pitchFamily="34" charset="0"/>
            </a:endParaRPr>
          </a:p>
          <a:p>
            <a:pPr defTabSz="3134780"/>
            <a:r>
              <a:rPr lang="en-US" sz="3200" b="1" dirty="0" smtClean="0">
                <a:solidFill>
                  <a:srgbClr val="FFFF00"/>
                </a:solidFill>
                <a:latin typeface="Trebuchet MS" pitchFamily="34" charset="0"/>
              </a:rPr>
              <a:t>Using the placeholders</a:t>
            </a:r>
          </a:p>
          <a:p>
            <a:pPr defTabSz="3134780"/>
            <a:r>
              <a:rPr lang="en-US" sz="3200" baseline="0" dirty="0" smtClean="0">
                <a:latin typeface="Trebuchet MS" pitchFamily="34" charset="0"/>
              </a:rPr>
              <a:t>To add text to this template click inside a placeholder and type in or paste your text. To move a placeholder, click on it </a:t>
            </a:r>
            <a:r>
              <a:rPr lang="en-US" sz="3200" u="sng" baseline="0" dirty="0" smtClean="0">
                <a:latin typeface="Trebuchet MS" pitchFamily="34" charset="0"/>
              </a:rPr>
              <a:t>once</a:t>
            </a:r>
            <a:r>
              <a:rPr lang="en-US" sz="3200" baseline="0" dirty="0" smtClean="0">
                <a:latin typeface="Trebuchet MS" pitchFamily="34" charset="0"/>
              </a:rPr>
              <a:t> (to select it), place your cursor on its frame and your cursor will change to this symbol:         Then, click </a:t>
            </a:r>
            <a:r>
              <a:rPr lang="en-US" sz="3200" u="sng" baseline="0" dirty="0" smtClean="0">
                <a:latin typeface="Trebuchet MS" pitchFamily="34" charset="0"/>
              </a:rPr>
              <a:t>once</a:t>
            </a:r>
            <a:r>
              <a:rPr lang="en-US" sz="3200" baseline="0" dirty="0" smtClean="0">
                <a:latin typeface="Trebuchet MS" pitchFamily="34" charset="0"/>
              </a:rPr>
              <a:t> and drag it to its new location where you can resize it as needed. Additional placeholders can be found on the left side of this template.</a:t>
            </a:r>
          </a:p>
          <a:p>
            <a:pPr defTabSz="3134780"/>
            <a:endParaRPr lang="en-US" sz="3200" b="1" baseline="0" dirty="0" smtClean="0">
              <a:solidFill>
                <a:srgbClr val="FFFF00"/>
              </a:solidFill>
              <a:latin typeface="Trebuchet MS" pitchFamily="34" charset="0"/>
            </a:endParaRPr>
          </a:p>
          <a:p>
            <a:pPr defTabSz="3134780"/>
            <a:r>
              <a:rPr lang="en-US" sz="3200" b="1" baseline="0" dirty="0" smtClean="0">
                <a:solidFill>
                  <a:srgbClr val="FFFF00"/>
                </a:solidFill>
                <a:latin typeface="Trebuchet MS" pitchFamily="34" charset="0"/>
              </a:rPr>
              <a:t>Modifying the layout</a:t>
            </a:r>
          </a:p>
          <a:p>
            <a:pPr defTabSz="3134780"/>
            <a:r>
              <a:rPr lang="en-US" sz="3200" dirty="0" smtClean="0">
                <a:latin typeface="Trebuchet MS" pitchFamily="34" charset="0"/>
              </a:rPr>
              <a:t>This template has four</a:t>
            </a:r>
            <a:endParaRPr lang="en-US" sz="3200" baseline="0" dirty="0" smtClean="0">
              <a:latin typeface="Trebuchet MS" pitchFamily="34" charset="0"/>
            </a:endParaRPr>
          </a:p>
          <a:p>
            <a:pPr defTabSz="3134780"/>
            <a:r>
              <a:rPr lang="en-US" sz="3200" baseline="0" dirty="0" smtClean="0">
                <a:latin typeface="Trebuchet MS" pitchFamily="34" charset="0"/>
              </a:rPr>
              <a:t>different column layouts. </a:t>
            </a:r>
          </a:p>
          <a:p>
            <a:pPr defTabSz="3134780"/>
            <a:r>
              <a:rPr lang="en-US" sz="3200" u="sng" baseline="0" dirty="0" smtClean="0">
                <a:latin typeface="Trebuchet MS" pitchFamily="34" charset="0"/>
              </a:rPr>
              <a:t>Right-click</a:t>
            </a:r>
            <a:r>
              <a:rPr lang="en-US" sz="3200" baseline="0" dirty="0" smtClean="0">
                <a:latin typeface="Trebuchet MS" pitchFamily="34" charset="0"/>
              </a:rPr>
              <a:t> your mouse</a:t>
            </a:r>
          </a:p>
          <a:p>
            <a:pPr defTabSz="3134780"/>
            <a:r>
              <a:rPr lang="en-US" sz="3200" baseline="0" dirty="0" smtClean="0">
                <a:latin typeface="Trebuchet MS" pitchFamily="34" charset="0"/>
              </a:rPr>
              <a:t>on the background and </a:t>
            </a:r>
          </a:p>
          <a:p>
            <a:pPr defTabSz="3134780"/>
            <a:r>
              <a:rPr lang="en-US" sz="3200" baseline="0" dirty="0" smtClean="0">
                <a:latin typeface="Trebuchet MS" pitchFamily="34" charset="0"/>
              </a:rPr>
              <a:t>click on “Layout” to see </a:t>
            </a:r>
          </a:p>
          <a:p>
            <a:pPr defTabSz="3134780"/>
            <a:r>
              <a:rPr lang="en-US" sz="3200" baseline="0" dirty="0" smtClean="0">
                <a:latin typeface="Trebuchet MS" pitchFamily="34" charset="0"/>
              </a:rPr>
              <a:t>the layout options.</a:t>
            </a:r>
            <a:endParaRPr lang="en-US" sz="3200" dirty="0" smtClean="0">
              <a:latin typeface="Trebuchet MS" pitchFamily="34" charset="0"/>
            </a:endParaRPr>
          </a:p>
          <a:p>
            <a:pPr marL="0" marR="0" indent="0" algn="l" defTabSz="3134780" rtl="0" eaLnBrk="1" fontAlgn="auto" latinLnBrk="0" hangingPunct="1">
              <a:lnSpc>
                <a:spcPct val="100000"/>
              </a:lnSpc>
              <a:spcBef>
                <a:spcPts val="0"/>
              </a:spcBef>
              <a:spcAft>
                <a:spcPts val="0"/>
              </a:spcAft>
              <a:buClrTx/>
              <a:buSzTx/>
              <a:buFontTx/>
              <a:buNone/>
              <a:tabLst/>
              <a:defRPr/>
            </a:pPr>
            <a:r>
              <a:rPr lang="en-US" sz="3200" baseline="0" dirty="0" smtClean="0">
                <a:latin typeface="Trebuchet MS" pitchFamily="34" charset="0"/>
              </a:rPr>
              <a:t>The columns in the provided layouts are fixed and cannot be moved but advanced users can modify any layout by going to VIEW and then SLIDE MASTER.</a:t>
            </a:r>
          </a:p>
          <a:p>
            <a:pPr marL="0" marR="0" indent="0" algn="l" defTabSz="3134780" rtl="0" eaLnBrk="1" fontAlgn="auto" latinLnBrk="0" hangingPunct="1">
              <a:lnSpc>
                <a:spcPct val="100000"/>
              </a:lnSpc>
              <a:spcBef>
                <a:spcPts val="0"/>
              </a:spcBef>
              <a:spcAft>
                <a:spcPts val="0"/>
              </a:spcAft>
              <a:buClrTx/>
              <a:buSzTx/>
              <a:buFontTx/>
              <a:buNone/>
              <a:tabLst/>
              <a:defRPr/>
            </a:pPr>
            <a:endParaRPr lang="en-US" sz="3200" baseline="0" dirty="0" smtClean="0">
              <a:latin typeface="Trebuchet MS" pitchFamily="34" charset="0"/>
            </a:endParaRPr>
          </a:p>
          <a:p>
            <a:pPr defTabSz="3134780"/>
            <a:r>
              <a:rPr lang="en-US" sz="3200" b="1" baseline="0" dirty="0" smtClean="0">
                <a:solidFill>
                  <a:srgbClr val="FFFF00"/>
                </a:solidFill>
                <a:latin typeface="Trebuchet MS" pitchFamily="34" charset="0"/>
              </a:rPr>
              <a:t>Importing text and graphics from external sources</a:t>
            </a:r>
          </a:p>
          <a:p>
            <a:pPr defTabSz="3134780"/>
            <a:r>
              <a:rPr lang="en-US" sz="3200" b="1" u="sng" baseline="0" dirty="0" smtClean="0">
                <a:latin typeface="Trebuchet MS" pitchFamily="34" charset="0"/>
              </a:rPr>
              <a:t>TEXT: </a:t>
            </a:r>
            <a:r>
              <a:rPr lang="en-US" sz="3200" baseline="0" dirty="0" smtClean="0">
                <a:latin typeface="Trebuchet MS" pitchFamily="34" charset="0"/>
              </a:rPr>
              <a:t>Paste or type your text into a pre-existing placeholder or drag in a new placeholder from the left side of the template. Move it anywhere as needed.</a:t>
            </a:r>
          </a:p>
          <a:p>
            <a:pPr defTabSz="3134780"/>
            <a:r>
              <a:rPr lang="en-US" sz="3200" b="1" u="sng" baseline="0" dirty="0" smtClean="0">
                <a:latin typeface="Trebuchet MS" pitchFamily="34" charset="0"/>
              </a:rPr>
              <a:t>PHOTOS: </a:t>
            </a:r>
            <a:r>
              <a:rPr lang="en-US" sz="3200" baseline="0" dirty="0" smtClean="0">
                <a:latin typeface="Trebuchet MS" pitchFamily="34" charset="0"/>
              </a:rPr>
              <a:t>Drag in a picture placeholder, size it </a:t>
            </a:r>
            <a:r>
              <a:rPr lang="en-US" sz="3200" u="sng" baseline="0" dirty="0" smtClean="0">
                <a:latin typeface="Trebuchet MS" pitchFamily="34" charset="0"/>
              </a:rPr>
              <a:t>first</a:t>
            </a:r>
            <a:r>
              <a:rPr lang="en-US" sz="3200" baseline="0" dirty="0" smtClean="0">
                <a:latin typeface="Trebuchet MS" pitchFamily="34" charset="0"/>
              </a:rPr>
              <a:t>, click in it and insert a photo from the menu.</a:t>
            </a:r>
          </a:p>
          <a:p>
            <a:pPr defTabSz="3134780"/>
            <a:r>
              <a:rPr lang="en-US" sz="3200" b="1" u="sng" baseline="0" dirty="0" smtClean="0">
                <a:latin typeface="Trebuchet MS" pitchFamily="34" charset="0"/>
              </a:rPr>
              <a:t>TABLES: </a:t>
            </a:r>
            <a:r>
              <a:rPr lang="en-US" sz="3200" baseline="0" dirty="0" smtClean="0">
                <a:latin typeface="Trebuchet MS" pitchFamily="34" charset="0"/>
              </a:rPr>
              <a:t>You can copy and paste a table from an external document onto this poster template. To adjust  the way the text fits within the cells of a table that has been pasted, </a:t>
            </a:r>
            <a:r>
              <a:rPr lang="en-US" sz="3200" u="sng" baseline="0" dirty="0" smtClean="0">
                <a:latin typeface="Trebuchet MS" pitchFamily="34" charset="0"/>
              </a:rPr>
              <a:t>right-click</a:t>
            </a:r>
            <a:r>
              <a:rPr lang="en-US" sz="3200" baseline="0" dirty="0" smtClean="0">
                <a:latin typeface="Trebuchet MS" pitchFamily="34" charset="0"/>
              </a:rPr>
              <a:t> on the table, click FORMAT SHAPE  then click on TEXT BOX and change the INTERNAL MARGIN values to 0.25</a:t>
            </a:r>
          </a:p>
          <a:p>
            <a:pPr defTabSz="3134780"/>
            <a:endParaRPr lang="en-US" sz="3200" baseline="0" dirty="0" smtClean="0">
              <a:latin typeface="Trebuchet MS" pitchFamily="34" charset="0"/>
            </a:endParaRPr>
          </a:p>
          <a:p>
            <a:pPr defTabSz="3134780"/>
            <a:r>
              <a:rPr lang="en-US" sz="3200" b="1" baseline="0" dirty="0" smtClean="0">
                <a:solidFill>
                  <a:srgbClr val="FFFF00"/>
                </a:solidFill>
                <a:latin typeface="Trebuchet MS" pitchFamily="34" charset="0"/>
              </a:rPr>
              <a:t>Modifying the color scheme</a:t>
            </a:r>
          </a:p>
          <a:p>
            <a:pPr defTabSz="3134780"/>
            <a:r>
              <a:rPr lang="en-US" sz="3200" baseline="0" dirty="0" smtClean="0">
                <a:latin typeface="Trebuchet MS" pitchFamily="34" charset="0"/>
              </a:rPr>
              <a:t>To change the color scheme of this template go to the “Design” menu and click on “Colors”. You can choose from the provide color combinations or you can create your own.</a:t>
            </a:r>
          </a:p>
          <a:p>
            <a:pPr defTabSz="3134780"/>
            <a:endParaRPr lang="en-US" sz="3200" baseline="0" dirty="0" smtClean="0">
              <a:latin typeface="Trebuchet MS" pitchFamily="34" charset="0"/>
            </a:endParaRPr>
          </a:p>
          <a:p>
            <a:pPr defTabSz="3134780"/>
            <a:endParaRPr lang="en-US" sz="3200" baseline="0" dirty="0" smtClean="0">
              <a:latin typeface="Trebuchet MS" pitchFamily="34" charset="0"/>
            </a:endParaRPr>
          </a:p>
          <a:p>
            <a:pPr defTabSz="4389219"/>
            <a:endParaRPr lang="en-US" sz="2000" baseline="0" dirty="0" smtClean="0">
              <a:latin typeface="Trebuchet MS" pitchFamily="34" charset="0"/>
            </a:endParaRPr>
          </a:p>
          <a:p>
            <a:pPr defTabSz="4389219"/>
            <a:endParaRPr lang="en-US" sz="2000" dirty="0" smtClean="0">
              <a:latin typeface="Trebuchet MS" pitchFamily="34" charset="0"/>
            </a:endParaRPr>
          </a:p>
          <a:p>
            <a:pPr algn="ctr"/>
            <a:endParaRPr lang="en-US" sz="2000" b="1" dirty="0" smtClean="0">
              <a:solidFill>
                <a:schemeClr val="bg1"/>
              </a:solidFill>
              <a:latin typeface="Trebuchet MS" pitchFamily="34" charset="0"/>
            </a:endParaRPr>
          </a:p>
          <a:p>
            <a:pPr defTabSz="4389219"/>
            <a:endParaRPr lang="en-US" sz="2000" b="1" dirty="0" smtClean="0">
              <a:solidFill>
                <a:srgbClr val="FFFF00"/>
              </a:solidFill>
              <a:latin typeface="Trebuchet MS" pitchFamily="34" charset="0"/>
            </a:endParaRPr>
          </a:p>
          <a:p>
            <a:pPr algn="ctr"/>
            <a:endParaRPr lang="en-US" sz="3200" b="1" dirty="0">
              <a:latin typeface="Trebuchet MS" pitchFamily="34" charset="0"/>
            </a:endParaRPr>
          </a:p>
        </p:txBody>
      </p:sp>
      <p:sp>
        <p:nvSpPr>
          <p:cNvPr id="29" name="Rectangle 28"/>
          <p:cNvSpPr/>
          <p:nvPr/>
        </p:nvSpPr>
        <p:spPr>
          <a:xfrm>
            <a:off x="-10402388" y="-19596"/>
            <a:ext cx="10050462" cy="32918400"/>
          </a:xfrm>
          <a:prstGeom prst="rect">
            <a:avLst/>
          </a:prstGeom>
          <a:solidFill>
            <a:schemeClr val="tx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lIns="182872" tIns="365741" rIns="182872" bIns="182872" rtlCol="0" anchor="t" anchorCtr="0"/>
          <a:lstStyle/>
          <a:p>
            <a:pPr algn="ctr"/>
            <a:r>
              <a:rPr lang="en-US" sz="4400" b="1" dirty="0" smtClean="0">
                <a:solidFill>
                  <a:schemeClr val="bg1"/>
                </a:solidFill>
                <a:latin typeface="Trebuchet MS" pitchFamily="34" charset="0"/>
              </a:rPr>
              <a:t>QUICK DESIGN</a:t>
            </a:r>
            <a:r>
              <a:rPr lang="en-US" sz="4400" b="1" baseline="0" dirty="0" smtClean="0">
                <a:solidFill>
                  <a:schemeClr val="bg1"/>
                </a:solidFill>
                <a:latin typeface="Trebuchet MS" pitchFamily="34" charset="0"/>
              </a:rPr>
              <a:t> </a:t>
            </a:r>
            <a:r>
              <a:rPr lang="en-US" sz="4400" b="1" dirty="0" smtClean="0">
                <a:solidFill>
                  <a:schemeClr val="bg1"/>
                </a:solidFill>
                <a:latin typeface="Trebuchet MS" pitchFamily="34" charset="0"/>
              </a:rPr>
              <a:t>GUIDE</a:t>
            </a:r>
          </a:p>
          <a:p>
            <a:pPr algn="ctr"/>
            <a:r>
              <a:rPr lang="en-US" sz="4000" b="1" dirty="0" smtClean="0">
                <a:solidFill>
                  <a:srgbClr val="FFFF00"/>
                </a:solidFill>
                <a:latin typeface="Trebuchet MS" pitchFamily="34" charset="0"/>
              </a:rPr>
              <a:t>(--THIS SECTION DOES NOT PRINT--)</a:t>
            </a:r>
          </a:p>
          <a:p>
            <a:pPr algn="ctr"/>
            <a:endParaRPr lang="en-US" sz="3200" b="1" dirty="0" smtClean="0">
              <a:latin typeface="Trebuchet MS" pitchFamily="34" charset="0"/>
            </a:endParaRPr>
          </a:p>
          <a:p>
            <a:pPr defTabSz="4389219"/>
            <a:r>
              <a:rPr lang="en-US" sz="3200" dirty="0" smtClean="0">
                <a:latin typeface="Trebuchet MS" pitchFamily="34" charset="0"/>
              </a:rPr>
              <a:t>This PowerPoint</a:t>
            </a:r>
            <a:r>
              <a:rPr lang="en-US" sz="3200" baseline="0" dirty="0" smtClean="0">
                <a:latin typeface="Trebuchet MS" pitchFamily="34" charset="0"/>
              </a:rPr>
              <a:t> </a:t>
            </a:r>
            <a:r>
              <a:rPr lang="en-US" sz="3200" dirty="0" smtClean="0">
                <a:latin typeface="Trebuchet MS" pitchFamily="34" charset="0"/>
              </a:rPr>
              <a:t>2007 template produces</a:t>
            </a:r>
            <a:r>
              <a:rPr lang="en-US" sz="3200" baseline="0" dirty="0" smtClean="0">
                <a:latin typeface="Trebuchet MS" pitchFamily="34" charset="0"/>
              </a:rPr>
              <a:t> </a:t>
            </a:r>
            <a:r>
              <a:rPr lang="en-US" sz="3200" dirty="0" smtClean="0">
                <a:latin typeface="Trebuchet MS" pitchFamily="34" charset="0"/>
              </a:rPr>
              <a:t>a 36”x48” professional  poster. It</a:t>
            </a:r>
            <a:r>
              <a:rPr lang="en-US" sz="3200" baseline="0" dirty="0" smtClean="0">
                <a:latin typeface="Trebuchet MS" pitchFamily="34" charset="0"/>
              </a:rPr>
              <a:t> </a:t>
            </a:r>
            <a:r>
              <a:rPr lang="en-US" sz="3200" dirty="0" smtClean="0">
                <a:latin typeface="Trebuchet MS" pitchFamily="34" charset="0"/>
              </a:rPr>
              <a:t>will save you valuable time placing titles, subtitles,</a:t>
            </a:r>
            <a:r>
              <a:rPr lang="en-US" sz="3200" baseline="0" dirty="0" smtClean="0">
                <a:latin typeface="Trebuchet MS" pitchFamily="34" charset="0"/>
              </a:rPr>
              <a:t> text, and graphics</a:t>
            </a:r>
            <a:r>
              <a:rPr lang="en-US" sz="3200" dirty="0" smtClean="0">
                <a:latin typeface="Trebuchet MS" pitchFamily="34" charset="0"/>
              </a:rPr>
              <a:t>. </a:t>
            </a:r>
          </a:p>
          <a:p>
            <a:pPr defTabSz="4389219"/>
            <a:endParaRPr lang="en-US" sz="3200" dirty="0" smtClean="0">
              <a:latin typeface="Trebuchet MS" pitchFamily="34" charset="0"/>
            </a:endParaRPr>
          </a:p>
          <a:p>
            <a:pPr defTabSz="4389219"/>
            <a:r>
              <a:rPr lang="en-US" sz="3200" dirty="0" smtClean="0">
                <a:latin typeface="Trebuchet MS" pitchFamily="34" charset="0"/>
              </a:rPr>
              <a:t>Use it to create your presentation. Then send</a:t>
            </a:r>
            <a:r>
              <a:rPr lang="en-US" sz="3200" baseline="0" dirty="0" smtClean="0">
                <a:latin typeface="Trebuchet MS" pitchFamily="34" charset="0"/>
              </a:rPr>
              <a:t> it </a:t>
            </a:r>
            <a:r>
              <a:rPr lang="en-US" sz="3200" dirty="0" smtClean="0">
                <a:latin typeface="Trebuchet MS" pitchFamily="34" charset="0"/>
              </a:rPr>
              <a:t>to </a:t>
            </a:r>
            <a:r>
              <a:rPr lang="en-US" sz="3200" b="1" dirty="0" smtClean="0">
                <a:latin typeface="Trebuchet MS" pitchFamily="34" charset="0"/>
              </a:rPr>
              <a:t>PosterPresentations.com</a:t>
            </a:r>
            <a:r>
              <a:rPr lang="en-US" sz="3200" dirty="0" smtClean="0">
                <a:latin typeface="Trebuchet MS" pitchFamily="34" charset="0"/>
              </a:rPr>
              <a:t> for premium quality, same day affordable printing.</a:t>
            </a:r>
            <a:br>
              <a:rPr lang="en-US" sz="3200" dirty="0" smtClean="0">
                <a:latin typeface="Trebuchet MS" pitchFamily="34" charset="0"/>
              </a:rPr>
            </a:br>
            <a:endParaRPr lang="en-US" sz="3200" dirty="0" smtClean="0">
              <a:latin typeface="Trebuchet MS" pitchFamily="34" charset="0"/>
            </a:endParaRPr>
          </a:p>
          <a:p>
            <a:pPr defTabSz="4389219"/>
            <a:r>
              <a:rPr lang="en-US" sz="3200" dirty="0" smtClean="0">
                <a:latin typeface="Trebuchet MS" pitchFamily="34" charset="0"/>
              </a:rPr>
              <a:t>We provide a series of </a:t>
            </a:r>
            <a:r>
              <a:rPr lang="en-US" sz="3200" b="1" dirty="0" smtClean="0">
                <a:latin typeface="Trebuchet MS" pitchFamily="34" charset="0"/>
              </a:rPr>
              <a:t>online tutorials</a:t>
            </a:r>
            <a:r>
              <a:rPr lang="en-US" sz="3200" dirty="0" smtClean="0">
                <a:latin typeface="Trebuchet MS" pitchFamily="34" charset="0"/>
              </a:rPr>
              <a:t> that will guide you through the poster design process and answer your poster production questions. </a:t>
            </a:r>
          </a:p>
          <a:p>
            <a:pPr defTabSz="4389219"/>
            <a:endParaRPr lang="en-US" sz="3200" dirty="0" smtClean="0">
              <a:latin typeface="Trebuchet MS" pitchFamily="34" charset="0"/>
            </a:endParaRPr>
          </a:p>
          <a:p>
            <a:pPr defTabSz="4389219"/>
            <a:r>
              <a:rPr lang="en-US" sz="3200" dirty="0" smtClean="0">
                <a:latin typeface="Trebuchet MS" pitchFamily="34" charset="0"/>
              </a:rPr>
              <a:t>View our online</a:t>
            </a:r>
            <a:r>
              <a:rPr lang="en-US" sz="3200" baseline="0" dirty="0" smtClean="0">
                <a:latin typeface="Trebuchet MS" pitchFamily="34" charset="0"/>
              </a:rPr>
              <a:t> tutorials at:</a:t>
            </a:r>
            <a:r>
              <a:rPr lang="en-US" sz="3200" dirty="0" smtClean="0">
                <a:latin typeface="Trebuchet MS" pitchFamily="34" charset="0"/>
              </a:rPr>
              <a:t/>
            </a:r>
            <a:br>
              <a:rPr lang="en-US" sz="3200" dirty="0" smtClean="0">
                <a:latin typeface="Trebuchet MS" pitchFamily="34" charset="0"/>
              </a:rPr>
            </a:br>
            <a:r>
              <a:rPr lang="en-US" sz="3200" dirty="0" smtClean="0">
                <a:solidFill>
                  <a:srgbClr val="FFFF00"/>
                </a:solidFill>
                <a:latin typeface="Trebuchet MS" pitchFamily="34" charset="0"/>
              </a:rPr>
              <a:t> http://bit.ly/Poster_creation_help </a:t>
            </a:r>
            <a:r>
              <a:rPr lang="en-US" sz="3200" dirty="0" smtClean="0">
                <a:latin typeface="Trebuchet MS" pitchFamily="34" charset="0"/>
              </a:rPr>
              <a:t/>
            </a:r>
            <a:br>
              <a:rPr lang="en-US" sz="3200" dirty="0" smtClean="0">
                <a:latin typeface="Trebuchet MS" pitchFamily="34" charset="0"/>
              </a:rPr>
            </a:br>
            <a:r>
              <a:rPr lang="en-US" sz="3200" dirty="0" smtClean="0">
                <a:latin typeface="Trebuchet MS" pitchFamily="34" charset="0"/>
              </a:rPr>
              <a:t>(copy</a:t>
            </a:r>
            <a:r>
              <a:rPr lang="en-US" sz="3200" baseline="0" dirty="0" smtClean="0">
                <a:latin typeface="Trebuchet MS" pitchFamily="34" charset="0"/>
              </a:rPr>
              <a:t> and paste the link into your web browser).</a:t>
            </a:r>
          </a:p>
          <a:p>
            <a:pPr defTabSz="4389219"/>
            <a:endParaRPr lang="en-US" sz="3200" dirty="0" smtClean="0">
              <a:latin typeface="Trebuchet MS" pitchFamily="34" charset="0"/>
            </a:endParaRPr>
          </a:p>
          <a:p>
            <a:pPr defTabSz="4389219"/>
            <a:r>
              <a:rPr lang="en-US" sz="3200" dirty="0" smtClean="0">
                <a:latin typeface="Trebuchet MS" pitchFamily="34" charset="0"/>
              </a:rPr>
              <a:t>For assistance and to order your printed poster</a:t>
            </a:r>
            <a:r>
              <a:rPr lang="en-US" sz="3200" dirty="0" smtClean="0">
                <a:solidFill>
                  <a:schemeClr val="bg1"/>
                </a:solidFill>
                <a:latin typeface="Trebuchet MS" pitchFamily="34" charset="0"/>
              </a:rPr>
              <a:t> call </a:t>
            </a:r>
            <a:r>
              <a:rPr lang="en-US" sz="3200" b="1" dirty="0" smtClean="0">
                <a:solidFill>
                  <a:srgbClr val="FFFF00"/>
                </a:solidFill>
                <a:latin typeface="Trebuchet MS" pitchFamily="34" charset="0"/>
              </a:rPr>
              <a:t>PosterPresentations.com</a:t>
            </a:r>
            <a:r>
              <a:rPr lang="en-US" sz="3200" dirty="0" smtClean="0">
                <a:solidFill>
                  <a:srgbClr val="FFFF00"/>
                </a:solidFill>
                <a:latin typeface="Trebuchet MS" pitchFamily="34" charset="0"/>
              </a:rPr>
              <a:t> </a:t>
            </a:r>
            <a:r>
              <a:rPr lang="en-US" sz="3200" dirty="0" smtClean="0">
                <a:latin typeface="Trebuchet MS" pitchFamily="34" charset="0"/>
              </a:rPr>
              <a:t>at </a:t>
            </a:r>
            <a:r>
              <a:rPr lang="en-US" sz="4000" b="1" dirty="0" smtClean="0">
                <a:solidFill>
                  <a:srgbClr val="FFFF00"/>
                </a:solidFill>
                <a:latin typeface="Trebuchet MS" pitchFamily="34" charset="0"/>
              </a:rPr>
              <a:t>1.866.649.3004</a:t>
            </a:r>
          </a:p>
          <a:p>
            <a:pPr defTabSz="4389219"/>
            <a:endParaRPr lang="en-US" sz="4000" b="1" dirty="0" smtClean="0">
              <a:solidFill>
                <a:srgbClr val="FFFF00"/>
              </a:solidFill>
              <a:latin typeface="Trebuchet MS" pitchFamily="34" charset="0"/>
            </a:endParaRPr>
          </a:p>
          <a:p>
            <a:pPr defTabSz="4389219"/>
            <a:endParaRPr lang="en-US" sz="4000" b="1" dirty="0" smtClean="0">
              <a:solidFill>
                <a:srgbClr val="FFFF00"/>
              </a:solidFill>
              <a:latin typeface="Trebuchet MS" pitchFamily="34" charset="0"/>
            </a:endParaRPr>
          </a:p>
          <a:p>
            <a:pPr algn="ctr"/>
            <a:r>
              <a:rPr lang="en-US" sz="4400" b="1" dirty="0" smtClean="0">
                <a:solidFill>
                  <a:schemeClr val="bg1"/>
                </a:solidFill>
                <a:latin typeface="Trebuchet MS" pitchFamily="34" charset="0"/>
              </a:rPr>
              <a:t>Object Placeholders</a:t>
            </a:r>
          </a:p>
          <a:p>
            <a:pPr algn="ctr"/>
            <a:endParaRPr lang="en-US" sz="4400" b="1" dirty="0" smtClean="0">
              <a:solidFill>
                <a:schemeClr val="bg1"/>
              </a:solidFill>
              <a:latin typeface="Trebuchet MS" pitchFamily="34" charset="0"/>
            </a:endParaRPr>
          </a:p>
          <a:p>
            <a:pPr defTabSz="4389219"/>
            <a:r>
              <a:rPr lang="en-US" sz="3200" dirty="0" smtClean="0">
                <a:latin typeface="Trebuchet MS" pitchFamily="34" charset="0"/>
              </a:rPr>
              <a:t>Use the placeholders provided below to add new elements to your poster:</a:t>
            </a:r>
            <a:r>
              <a:rPr lang="en-US" sz="3200" baseline="0" dirty="0" smtClean="0">
                <a:latin typeface="Trebuchet MS" pitchFamily="34" charset="0"/>
              </a:rPr>
              <a:t> </a:t>
            </a:r>
            <a:r>
              <a:rPr lang="en-US" sz="3200" dirty="0" smtClean="0">
                <a:latin typeface="Trebuchet MS" pitchFamily="34" charset="0"/>
              </a:rPr>
              <a:t>Drag a placeholder onto the</a:t>
            </a:r>
            <a:r>
              <a:rPr lang="en-US" sz="3200" baseline="0" dirty="0" smtClean="0">
                <a:latin typeface="Trebuchet MS" pitchFamily="34" charset="0"/>
              </a:rPr>
              <a:t> poster area,</a:t>
            </a:r>
            <a:r>
              <a:rPr lang="en-US" sz="3200" dirty="0" smtClean="0">
                <a:latin typeface="Trebuchet MS" pitchFamily="34" charset="0"/>
              </a:rPr>
              <a:t> size it, and click it to edit.</a:t>
            </a:r>
          </a:p>
          <a:p>
            <a:pPr defTabSz="4389219"/>
            <a:endParaRPr lang="en-US" sz="3200" dirty="0" smtClean="0">
              <a:latin typeface="Trebuchet MS" pitchFamily="34" charset="0"/>
            </a:endParaRPr>
          </a:p>
          <a:p>
            <a:pPr defTabSz="4389219"/>
            <a:r>
              <a:rPr lang="en-US" sz="3200" b="1" dirty="0" smtClean="0">
                <a:solidFill>
                  <a:srgbClr val="FFFF00"/>
                </a:solidFill>
                <a:latin typeface="Trebuchet MS" pitchFamily="34" charset="0"/>
              </a:rPr>
              <a:t>Section Header placeholder</a:t>
            </a:r>
          </a:p>
          <a:p>
            <a:pPr defTabSz="4389219"/>
            <a:r>
              <a:rPr lang="en-US" sz="3200" dirty="0" smtClean="0">
                <a:latin typeface="Trebuchet MS" pitchFamily="34" charset="0"/>
              </a:rPr>
              <a:t>Move</a:t>
            </a:r>
            <a:r>
              <a:rPr lang="en-US" sz="3200" baseline="0" dirty="0" smtClean="0">
                <a:latin typeface="Trebuchet MS" pitchFamily="34" charset="0"/>
              </a:rPr>
              <a:t> this preformatted section header placeholder to the poster area to add another section header. Use section headers to separate topics or concepts within your presentation. </a:t>
            </a:r>
          </a:p>
          <a:p>
            <a:pPr defTabSz="4389219"/>
            <a:endParaRPr lang="en-US" sz="3200" baseline="0" dirty="0" smtClean="0">
              <a:latin typeface="Trebuchet MS" pitchFamily="34" charset="0"/>
            </a:endParaRPr>
          </a:p>
          <a:p>
            <a:pPr defTabSz="4389219"/>
            <a:endParaRPr lang="en-US" sz="3200" dirty="0" smtClean="0">
              <a:latin typeface="Trebuchet MS" pitchFamily="34" charset="0"/>
            </a:endParaRPr>
          </a:p>
          <a:p>
            <a:pPr defTabSz="4389219"/>
            <a:endParaRPr lang="en-US" sz="3200" b="1" dirty="0" smtClean="0">
              <a:solidFill>
                <a:srgbClr val="FFFF00"/>
              </a:solidFill>
              <a:latin typeface="Trebuchet MS" pitchFamily="34" charset="0"/>
            </a:endParaRPr>
          </a:p>
          <a:p>
            <a:pPr defTabSz="4389219"/>
            <a:r>
              <a:rPr lang="en-US" sz="3200" b="1" dirty="0" smtClean="0">
                <a:solidFill>
                  <a:srgbClr val="FFFF00"/>
                </a:solidFill>
                <a:latin typeface="Trebuchet MS" pitchFamily="34" charset="0"/>
              </a:rPr>
              <a:t>Text placeholder</a:t>
            </a:r>
          </a:p>
          <a:p>
            <a:pPr defTabSz="4389219"/>
            <a:r>
              <a:rPr lang="en-US" sz="3200" baseline="0" dirty="0" smtClean="0">
                <a:latin typeface="Trebuchet MS" pitchFamily="34" charset="0"/>
              </a:rPr>
              <a:t>Move this preformatted text placeholder to the poster to add a new body of text.</a:t>
            </a:r>
          </a:p>
          <a:p>
            <a:pPr defTabSz="4389219"/>
            <a:endParaRPr lang="en-US" sz="3200" baseline="0" dirty="0" smtClean="0">
              <a:latin typeface="Trebuchet MS" pitchFamily="34" charset="0"/>
            </a:endParaRPr>
          </a:p>
          <a:p>
            <a:pPr defTabSz="4389219"/>
            <a:endParaRPr lang="en-US" sz="3200" baseline="0" dirty="0" smtClean="0">
              <a:latin typeface="Trebuchet MS" pitchFamily="34" charset="0"/>
            </a:endParaRPr>
          </a:p>
          <a:p>
            <a:pPr defTabSz="4389219"/>
            <a:endParaRPr lang="en-US" sz="3200" baseline="0" dirty="0" smtClean="0">
              <a:latin typeface="Trebuchet MS" pitchFamily="34" charset="0"/>
            </a:endParaRPr>
          </a:p>
          <a:p>
            <a:pPr defTabSz="4389219"/>
            <a:endParaRPr lang="en-US" sz="3200" b="1" baseline="0" dirty="0" smtClean="0">
              <a:solidFill>
                <a:srgbClr val="FFFF00"/>
              </a:solidFill>
              <a:latin typeface="Trebuchet MS" pitchFamily="34" charset="0"/>
            </a:endParaRPr>
          </a:p>
          <a:p>
            <a:pPr defTabSz="4389219"/>
            <a:r>
              <a:rPr lang="en-US" sz="3200" b="1" baseline="0" dirty="0" smtClean="0">
                <a:solidFill>
                  <a:srgbClr val="FFFF00"/>
                </a:solidFill>
                <a:latin typeface="Trebuchet MS" pitchFamily="34" charset="0"/>
              </a:rPr>
              <a:t>Picture placeholder</a:t>
            </a:r>
          </a:p>
          <a:p>
            <a:pPr defTabSz="4389219"/>
            <a:r>
              <a:rPr lang="en-US" sz="3200" baseline="0" dirty="0" smtClean="0">
                <a:latin typeface="Trebuchet MS" pitchFamily="34" charset="0"/>
              </a:rPr>
              <a:t>Move this graphic placeholder onto your poster, size it first, and then click it to add a picture to the poster.</a:t>
            </a:r>
          </a:p>
          <a:p>
            <a:pPr defTabSz="4389219"/>
            <a:endParaRPr lang="en-US" sz="3200" baseline="0" dirty="0" smtClean="0">
              <a:latin typeface="Trebuchet MS" pitchFamily="34" charset="0"/>
            </a:endParaRPr>
          </a:p>
          <a:p>
            <a:pPr defTabSz="4389219"/>
            <a:endParaRPr lang="en-US" sz="3200" baseline="0" dirty="0" smtClean="0">
              <a:latin typeface="Trebuchet MS" pitchFamily="34" charset="0"/>
            </a:endParaRPr>
          </a:p>
          <a:p>
            <a:pPr defTabSz="4389219"/>
            <a:endParaRPr lang="en-US" sz="3200" baseline="0" dirty="0" smtClean="0">
              <a:latin typeface="Trebuchet MS" pitchFamily="34" charset="0"/>
            </a:endParaRPr>
          </a:p>
          <a:p>
            <a:pPr algn="ctr"/>
            <a:endParaRPr lang="en-US" sz="4400" b="1" dirty="0" smtClean="0">
              <a:solidFill>
                <a:schemeClr val="bg1"/>
              </a:solidFill>
              <a:latin typeface="Trebuchet MS" pitchFamily="34" charset="0"/>
            </a:endParaRPr>
          </a:p>
          <a:p>
            <a:pPr algn="ctr"/>
            <a:endParaRPr lang="en-US" sz="4400" b="1" dirty="0" smtClean="0">
              <a:solidFill>
                <a:schemeClr val="bg1"/>
              </a:solidFill>
              <a:latin typeface="Trebuchet MS" pitchFamily="34" charset="0"/>
            </a:endParaRPr>
          </a:p>
          <a:p>
            <a:pPr algn="ctr"/>
            <a:endParaRPr lang="en-US" sz="4400" b="1" dirty="0" smtClean="0">
              <a:solidFill>
                <a:schemeClr val="bg1"/>
              </a:solidFill>
              <a:latin typeface="Trebuchet MS" pitchFamily="34" charset="0"/>
            </a:endParaRPr>
          </a:p>
          <a:p>
            <a:pPr algn="ctr"/>
            <a:endParaRPr lang="en-US" sz="4400" b="1" dirty="0" smtClean="0">
              <a:solidFill>
                <a:schemeClr val="bg1"/>
              </a:solidFill>
              <a:latin typeface="Trebuchet MS" pitchFamily="34" charset="0"/>
            </a:endParaRPr>
          </a:p>
          <a:p>
            <a:pPr defTabSz="4389219"/>
            <a:endParaRPr lang="en-US" sz="3200" dirty="0" smtClean="0">
              <a:latin typeface="Trebuchet MS" pitchFamily="34" charset="0"/>
            </a:endParaRPr>
          </a:p>
          <a:p>
            <a:pPr algn="ctr"/>
            <a:endParaRPr lang="en-US" sz="3200" b="1" dirty="0" smtClean="0">
              <a:solidFill>
                <a:schemeClr val="bg1"/>
              </a:solidFill>
              <a:latin typeface="Trebuchet MS" pitchFamily="34" charset="0"/>
            </a:endParaRPr>
          </a:p>
          <a:p>
            <a:pPr defTabSz="4389219"/>
            <a:endParaRPr lang="en-US" sz="3200" b="1" dirty="0" smtClean="0">
              <a:solidFill>
                <a:srgbClr val="FFFF00"/>
              </a:solidFill>
              <a:latin typeface="Trebuchet MS" pitchFamily="34" charset="0"/>
            </a:endParaRPr>
          </a:p>
          <a:p>
            <a:pPr algn="ctr"/>
            <a:endParaRPr lang="en-US" sz="4400" b="1" dirty="0">
              <a:latin typeface="Trebuchet MS" pitchFamily="34" charset="0"/>
            </a:endParaRPr>
          </a:p>
        </p:txBody>
      </p:sp>
      <p:sp>
        <p:nvSpPr>
          <p:cNvPr id="7" name="Rectangle 36"/>
          <p:cNvSpPr>
            <a:spLocks noChangeArrowheads="1"/>
          </p:cNvSpPr>
          <p:nvPr/>
        </p:nvSpPr>
        <p:spPr bwMode="auto">
          <a:xfrm>
            <a:off x="0" y="0"/>
            <a:ext cx="43891200" cy="4800600"/>
          </a:xfrm>
          <a:prstGeom prst="rect">
            <a:avLst/>
          </a:prstGeom>
          <a:solidFill>
            <a:schemeClr val="accent5">
              <a:lumMod val="75000"/>
            </a:schemeClr>
          </a:solidFill>
          <a:ln w="9525">
            <a:solidFill>
              <a:schemeClr val="tx1"/>
            </a:solidFill>
            <a:miter lim="800000"/>
            <a:headEnd/>
            <a:tailEnd/>
          </a:ln>
          <a:effectLst/>
        </p:spPr>
        <p:txBody>
          <a:bodyPr wrap="none" lIns="91436" tIns="45717" rIns="91436" bIns="45717" anchor="ctr"/>
          <a:lstStyle/>
          <a:p>
            <a:pPr>
              <a:defRPr/>
            </a:pPr>
            <a:endParaRPr lang="en-US" dirty="0"/>
          </a:p>
        </p:txBody>
      </p:sp>
      <p:sp>
        <p:nvSpPr>
          <p:cNvPr id="9" name="Rectangle 9"/>
          <p:cNvSpPr>
            <a:spLocks noChangeArrowheads="1"/>
          </p:cNvSpPr>
          <p:nvPr/>
        </p:nvSpPr>
        <p:spPr bwMode="auto">
          <a:xfrm>
            <a:off x="0" y="4800600"/>
            <a:ext cx="43891200" cy="45719"/>
          </a:xfrm>
          <a:prstGeom prst="rect">
            <a:avLst/>
          </a:prstGeom>
          <a:solidFill>
            <a:schemeClr val="accent5">
              <a:lumMod val="50000"/>
            </a:schemeClr>
          </a:solidFill>
          <a:ln w="152400">
            <a:solidFill>
              <a:schemeClr val="accent5">
                <a:lumMod val="50000"/>
              </a:schemeClr>
            </a:solidFill>
            <a:miter lim="800000"/>
            <a:headEnd/>
            <a:tailEnd/>
          </a:ln>
          <a:effectLst/>
        </p:spPr>
        <p:txBody>
          <a:bodyPr wrap="none" lIns="91436" tIns="45717" rIns="91436" bIns="45717" anchor="ctr"/>
          <a:lstStyle/>
          <a:p>
            <a:pPr>
              <a:defRPr/>
            </a:pPr>
            <a:endParaRPr lang="en-US" dirty="0"/>
          </a:p>
        </p:txBody>
      </p:sp>
      <p:sp>
        <p:nvSpPr>
          <p:cNvPr id="10" name="Text Box 14"/>
          <p:cNvSpPr txBox="1">
            <a:spLocks noChangeArrowheads="1"/>
          </p:cNvSpPr>
          <p:nvPr/>
        </p:nvSpPr>
        <p:spPr bwMode="auto">
          <a:xfrm>
            <a:off x="1567305" y="32315729"/>
            <a:ext cx="2514600" cy="336819"/>
          </a:xfrm>
          <a:prstGeom prst="rect">
            <a:avLst/>
          </a:prstGeom>
          <a:noFill/>
          <a:ln w="9525">
            <a:solidFill>
              <a:schemeClr val="accent5">
                <a:lumMod val="50000"/>
              </a:schemeClr>
            </a:solid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dirty="0" smtClean="0">
                <a:solidFill>
                  <a:schemeClr val="bg1">
                    <a:lumMod val="75000"/>
                  </a:schemeClr>
                </a:solidFill>
                <a:latin typeface="Arial" charset="0"/>
              </a:rPr>
              <a:t>RESEARCH POSTER PRESENTATION </a:t>
            </a:r>
            <a:r>
              <a:rPr lang="en-US" sz="500" b="1" dirty="0">
                <a:solidFill>
                  <a:schemeClr val="bg1">
                    <a:lumMod val="75000"/>
                  </a:schemeClr>
                </a:solidFill>
                <a:latin typeface="Arial" charset="0"/>
              </a:rPr>
              <a:t>DESIGN © </a:t>
            </a:r>
            <a:r>
              <a:rPr lang="en-US" sz="500" b="1" dirty="0" smtClean="0">
                <a:solidFill>
                  <a:schemeClr val="bg1">
                    <a:lumMod val="75000"/>
                  </a:schemeClr>
                </a:solidFill>
                <a:latin typeface="Arial" charset="0"/>
              </a:rPr>
              <a:t>2012</a:t>
            </a:r>
            <a:endParaRPr lang="en-US" sz="500" b="1" dirty="0">
              <a:solidFill>
                <a:schemeClr val="bg1">
                  <a:lumMod val="75000"/>
                </a:schemeClr>
              </a:solidFill>
              <a:latin typeface="Arial" charset="0"/>
            </a:endParaRP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sp>
        <p:nvSpPr>
          <p:cNvPr id="34" name="Rectangle 33"/>
          <p:cNvSpPr/>
          <p:nvPr/>
        </p:nvSpPr>
        <p:spPr>
          <a:xfrm>
            <a:off x="-10370486" y="21297014"/>
            <a:ext cx="10018560" cy="77724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7" rIns="91436" bIns="45717" rtlCol="0" anchor="ctr"/>
          <a:lstStyle/>
          <a:p>
            <a:pPr algn="ctr"/>
            <a:endParaRPr lang="en-US" dirty="0"/>
          </a:p>
        </p:txBody>
      </p:sp>
      <p:pic>
        <p:nvPicPr>
          <p:cNvPr id="36" name="Picture 2"/>
          <p:cNvPicPr>
            <a:picLocks noChangeAspect="1" noChangeArrowheads="1"/>
          </p:cNvPicPr>
          <p:nvPr/>
        </p:nvPicPr>
        <p:blipFill>
          <a:blip r:embed="rId3" cstate="print"/>
          <a:srcRect/>
          <a:stretch>
            <a:fillRect/>
          </a:stretch>
        </p:blipFill>
        <p:spPr bwMode="auto">
          <a:xfrm>
            <a:off x="49098247" y="15525143"/>
            <a:ext cx="4741366" cy="3058182"/>
          </a:xfrm>
          <a:prstGeom prst="rect">
            <a:avLst/>
          </a:prstGeom>
          <a:noFill/>
          <a:ln w="9525">
            <a:noFill/>
            <a:miter lim="800000"/>
            <a:headEnd/>
            <a:tailEnd/>
          </a:ln>
          <a:effectLst/>
        </p:spPr>
      </p:pic>
      <p:pic>
        <p:nvPicPr>
          <p:cNvPr id="42" name="Picture 2"/>
          <p:cNvPicPr>
            <a:picLocks noChangeAspect="1" noChangeArrowheads="1"/>
          </p:cNvPicPr>
          <p:nvPr/>
        </p:nvPicPr>
        <p:blipFill>
          <a:blip r:embed="rId4" cstate="print"/>
          <a:srcRect/>
          <a:stretch>
            <a:fillRect/>
          </a:stretch>
        </p:blipFill>
        <p:spPr bwMode="auto">
          <a:xfrm>
            <a:off x="47342926" y="13118821"/>
            <a:ext cx="590550" cy="438150"/>
          </a:xfrm>
          <a:prstGeom prst="rect">
            <a:avLst/>
          </a:prstGeom>
          <a:noFill/>
          <a:ln w="9525">
            <a:solidFill>
              <a:schemeClr val="tx1"/>
            </a:solidFill>
            <a:miter lim="800000"/>
            <a:headEnd/>
            <a:tailEnd/>
          </a:ln>
          <a:effectLst/>
        </p:spPr>
      </p:pic>
      <p:sp>
        <p:nvSpPr>
          <p:cNvPr id="44" name="TextBox 43"/>
          <p:cNvSpPr txBox="1"/>
          <p:nvPr/>
        </p:nvSpPr>
        <p:spPr>
          <a:xfrm>
            <a:off x="44487740" y="30588807"/>
            <a:ext cx="9160286" cy="2185208"/>
          </a:xfrm>
          <a:prstGeom prst="rect">
            <a:avLst/>
          </a:prstGeom>
          <a:noFill/>
        </p:spPr>
        <p:txBody>
          <a:bodyPr wrap="square" lIns="91436" tIns="45717" rIns="91436" bIns="45717" rtlCol="0">
            <a:spAutoFit/>
          </a:bodyPr>
          <a:lstStyle/>
          <a:p>
            <a:r>
              <a:rPr lang="en-US" sz="3600" dirty="0" smtClean="0">
                <a:solidFill>
                  <a:schemeClr val="bg1"/>
                </a:solidFill>
              </a:rPr>
              <a:t>© 2012 PosterPresentations.com</a:t>
            </a:r>
            <a:br>
              <a:rPr lang="en-US" sz="3600" dirty="0" smtClean="0">
                <a:solidFill>
                  <a:schemeClr val="bg1"/>
                </a:solidFill>
              </a:rPr>
            </a:br>
            <a:r>
              <a:rPr lang="en-US" sz="3600" dirty="0" smtClean="0">
                <a:solidFill>
                  <a:schemeClr val="bg1"/>
                </a:solidFill>
              </a:rPr>
              <a:t>    </a:t>
            </a:r>
            <a:r>
              <a:rPr lang="en-US" sz="3200" dirty="0" smtClean="0">
                <a:solidFill>
                  <a:schemeClr val="bg1"/>
                </a:solidFill>
              </a:rPr>
              <a:t>2117 Fourth Street ,</a:t>
            </a:r>
            <a:r>
              <a:rPr lang="en-US" sz="3200" baseline="0" dirty="0" smtClean="0">
                <a:solidFill>
                  <a:schemeClr val="bg1"/>
                </a:solidFill>
              </a:rPr>
              <a:t> Unit C</a:t>
            </a:r>
            <a:br>
              <a:rPr lang="en-US" sz="3200" baseline="0" dirty="0" smtClean="0">
                <a:solidFill>
                  <a:schemeClr val="bg1"/>
                </a:solidFill>
              </a:rPr>
            </a:br>
            <a:r>
              <a:rPr lang="en-US" sz="3200" baseline="0" dirty="0" smtClean="0">
                <a:solidFill>
                  <a:schemeClr val="bg1"/>
                </a:solidFill>
              </a:rPr>
              <a:t>    Berkeley CA 94710</a:t>
            </a:r>
            <a:br>
              <a:rPr lang="en-US" sz="3200" baseline="0" dirty="0" smtClean="0">
                <a:solidFill>
                  <a:schemeClr val="bg1"/>
                </a:solidFill>
              </a:rPr>
            </a:br>
            <a:r>
              <a:rPr lang="en-US" sz="3200" baseline="0" dirty="0" smtClean="0">
                <a:solidFill>
                  <a:schemeClr val="bg1"/>
                </a:solidFill>
              </a:rPr>
              <a:t>    </a:t>
            </a:r>
            <a:r>
              <a:rPr lang="en-US" sz="3200" b="1" baseline="0" dirty="0" smtClean="0">
                <a:solidFill>
                  <a:srgbClr val="FFFF00"/>
                </a:solidFill>
              </a:rPr>
              <a:t>posterpresenter@gmail.com</a:t>
            </a:r>
            <a:endParaRPr lang="en-US" sz="3600" b="1" dirty="0">
              <a:solidFill>
                <a:srgbClr val="FFFF00"/>
              </a:solidFill>
            </a:endParaRPr>
          </a:p>
        </p:txBody>
      </p:sp>
      <p:grpSp>
        <p:nvGrpSpPr>
          <p:cNvPr id="40" name="Group 39"/>
          <p:cNvGrpSpPr/>
          <p:nvPr/>
        </p:nvGrpSpPr>
        <p:grpSpPr>
          <a:xfrm>
            <a:off x="-10239857" y="31696514"/>
            <a:ext cx="9771398" cy="1090621"/>
            <a:chOff x="44242388" y="28054064"/>
            <a:chExt cx="9771398" cy="1090621"/>
          </a:xfrm>
        </p:grpSpPr>
        <p:sp>
          <p:nvSpPr>
            <p:cNvPr id="35" name="Rounded Rectangle 34"/>
            <p:cNvSpPr/>
            <p:nvPr userDrawn="1"/>
          </p:nvSpPr>
          <p:spPr>
            <a:xfrm>
              <a:off x="44242388" y="28054064"/>
              <a:ext cx="9771397" cy="1090621"/>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7" name="Picture 7" descr="http://t2.gstatic.com/images?q=tbn:ANd9GcR4APHC6TT9w54M2zn_pvCiBxUNcspYPoVxirLRphBoJabfSvu7zw">
              <a:hlinkClick r:id="rId5"/>
            </p:cNvPr>
            <p:cNvPicPr>
              <a:picLocks noChangeAspect="1" noChangeArrowheads="1"/>
            </p:cNvPicPr>
            <p:nvPr userDrawn="1"/>
          </p:nvPicPr>
          <p:blipFill>
            <a:blip r:embed="rId6"/>
            <a:srcRect/>
            <a:stretch>
              <a:fillRect/>
            </a:stretch>
          </p:blipFill>
          <p:spPr bwMode="auto">
            <a:xfrm>
              <a:off x="44341112" y="28126635"/>
              <a:ext cx="914400" cy="914400"/>
            </a:xfrm>
            <a:prstGeom prst="rect">
              <a:avLst/>
            </a:prstGeom>
            <a:noFill/>
          </p:spPr>
        </p:pic>
        <p:sp>
          <p:nvSpPr>
            <p:cNvPr id="33" name="TextBox 32"/>
            <p:cNvSpPr txBox="1"/>
            <p:nvPr userDrawn="1"/>
          </p:nvSpPr>
          <p:spPr>
            <a:xfrm>
              <a:off x="45342598" y="28154090"/>
              <a:ext cx="8671188" cy="892552"/>
            </a:xfrm>
            <a:prstGeom prst="rect">
              <a:avLst/>
            </a:prstGeom>
            <a:noFill/>
          </p:spPr>
          <p:txBody>
            <a:bodyPr wrap="square" rtlCol="0">
              <a:spAutoFit/>
            </a:bodyPr>
            <a:lstStyle/>
            <a:p>
              <a:r>
                <a:rPr lang="en-US" sz="2600" dirty="0" smtClean="0">
                  <a:solidFill>
                    <a:schemeClr val="tx2"/>
                  </a:solidFill>
                  <a:latin typeface="Trebuchet MS" pitchFamily="34" charset="0"/>
                </a:rPr>
                <a:t>Student</a:t>
              </a:r>
              <a:r>
                <a:rPr lang="en-US" sz="2600" baseline="0" dirty="0" smtClean="0">
                  <a:solidFill>
                    <a:schemeClr val="tx2"/>
                  </a:solidFill>
                  <a:latin typeface="Trebuchet MS" pitchFamily="34" charset="0"/>
                </a:rPr>
                <a:t> discounts are available on our </a:t>
              </a:r>
              <a:r>
                <a:rPr lang="en-US" sz="2600" baseline="0" dirty="0" err="1" smtClean="0">
                  <a:solidFill>
                    <a:schemeClr val="tx2"/>
                  </a:solidFill>
                  <a:latin typeface="Trebuchet MS" pitchFamily="34" charset="0"/>
                </a:rPr>
                <a:t>Facebook</a:t>
              </a:r>
              <a:r>
                <a:rPr lang="en-US" sz="2600" baseline="0" dirty="0" smtClean="0">
                  <a:solidFill>
                    <a:schemeClr val="tx2"/>
                  </a:solidFill>
                  <a:latin typeface="Trebuchet MS" pitchFamily="34" charset="0"/>
                </a:rPr>
                <a:t> page.</a:t>
              </a:r>
              <a:br>
                <a:rPr lang="en-US" sz="2600" baseline="0" dirty="0" smtClean="0">
                  <a:solidFill>
                    <a:schemeClr val="tx2"/>
                  </a:solidFill>
                  <a:latin typeface="Trebuchet MS" pitchFamily="34" charset="0"/>
                </a:rPr>
              </a:br>
              <a:r>
                <a:rPr lang="en-US" sz="2600" baseline="0" dirty="0" smtClean="0">
                  <a:solidFill>
                    <a:schemeClr val="tx2"/>
                  </a:solidFill>
                  <a:latin typeface="Trebuchet MS" pitchFamily="34" charset="0"/>
                </a:rPr>
                <a:t>Go to </a:t>
              </a:r>
              <a:r>
                <a:rPr lang="en-US" sz="2600" u="sng" baseline="0" dirty="0" smtClean="0">
                  <a:solidFill>
                    <a:schemeClr val="tx2"/>
                  </a:solidFill>
                  <a:latin typeface="Trebuchet MS" pitchFamily="34" charset="0"/>
                </a:rPr>
                <a:t>PosterPresentations.com</a:t>
              </a:r>
              <a:r>
                <a:rPr lang="en-US" sz="2600" baseline="0" dirty="0" smtClean="0">
                  <a:solidFill>
                    <a:schemeClr val="tx2"/>
                  </a:solidFill>
                  <a:latin typeface="Trebuchet MS" pitchFamily="34" charset="0"/>
                </a:rPr>
                <a:t> and click on the FB icon. </a:t>
              </a:r>
              <a:endParaRPr lang="en-US" sz="2600" dirty="0">
                <a:solidFill>
                  <a:schemeClr val="tx2"/>
                </a:solidFill>
                <a:latin typeface="Trebuchet MS" pitchFamily="34" charset="0"/>
              </a:endParaRPr>
            </a:p>
          </p:txBody>
        </p:sp>
      </p:grpSp>
      <p:cxnSp>
        <p:nvCxnSpPr>
          <p:cNvPr id="43" name="Straight Connector 42"/>
          <p:cNvCxnSpPr/>
          <p:nvPr/>
        </p:nvCxnSpPr>
        <p:spPr>
          <a:xfrm>
            <a:off x="44222126" y="30500133"/>
            <a:ext cx="10050462" cy="158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10370486" y="11582400"/>
            <a:ext cx="10018560" cy="1607"/>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44254028" y="4841856"/>
            <a:ext cx="10018560" cy="1607"/>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 name="Rounded Rectangle 1"/>
          <p:cNvSpPr/>
          <p:nvPr userDrawn="1"/>
        </p:nvSpPr>
        <p:spPr>
          <a:xfrm>
            <a:off x="922338" y="5475145"/>
            <a:ext cx="10058400" cy="26736675"/>
          </a:xfrm>
          <a:prstGeom prst="roundRect">
            <a:avLst>
              <a:gd name="adj" fmla="val 9229"/>
            </a:avLst>
          </a:prstGeom>
          <a:gradFill>
            <a:gsLst>
              <a:gs pos="0">
                <a:srgbClr val="CDD2DE"/>
              </a:gs>
              <a:gs pos="0">
                <a:srgbClr val="CDD2DE"/>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userDrawn="1"/>
        </p:nvSpPr>
        <p:spPr>
          <a:xfrm>
            <a:off x="11587692" y="5475145"/>
            <a:ext cx="10058400" cy="26736675"/>
          </a:xfrm>
          <a:prstGeom prst="roundRect">
            <a:avLst>
              <a:gd name="adj" fmla="val 9229"/>
            </a:avLst>
          </a:prstGeom>
          <a:gradFill>
            <a:gsLst>
              <a:gs pos="0">
                <a:srgbClr val="CDD2DE"/>
              </a:gs>
              <a:gs pos="0">
                <a:srgbClr val="CDD2DE"/>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ounded Rectangle 23"/>
          <p:cNvSpPr/>
          <p:nvPr userDrawn="1"/>
        </p:nvSpPr>
        <p:spPr>
          <a:xfrm>
            <a:off x="22253046" y="5475145"/>
            <a:ext cx="10058400" cy="26736675"/>
          </a:xfrm>
          <a:prstGeom prst="roundRect">
            <a:avLst>
              <a:gd name="adj" fmla="val 9229"/>
            </a:avLst>
          </a:prstGeom>
          <a:gradFill>
            <a:gsLst>
              <a:gs pos="0">
                <a:srgbClr val="CDD2DE"/>
              </a:gs>
              <a:gs pos="0">
                <a:srgbClr val="CDD2DE"/>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ounded Rectangle 25"/>
          <p:cNvSpPr/>
          <p:nvPr userDrawn="1"/>
        </p:nvSpPr>
        <p:spPr>
          <a:xfrm>
            <a:off x="32918400" y="5475145"/>
            <a:ext cx="10058400" cy="26736675"/>
          </a:xfrm>
          <a:prstGeom prst="roundRect">
            <a:avLst>
              <a:gd name="adj" fmla="val 9229"/>
            </a:avLst>
          </a:prstGeom>
          <a:gradFill>
            <a:gsLst>
              <a:gs pos="0">
                <a:srgbClr val="CDD2DE"/>
              </a:gs>
              <a:gs pos="0">
                <a:srgbClr val="CDD2DE"/>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52" r:id="rId1"/>
  </p:sldLayoutIdLst>
  <p:timing>
    <p:tnLst>
      <p:par>
        <p:cTn id="1" dur="indefinite" restart="never" nodeType="tmRoot"/>
      </p:par>
    </p:tnLst>
  </p:timing>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p:bg>
      <p:bgPr>
        <a:gradFill flip="none" rotWithShape="1">
          <a:gsLst>
            <a:gs pos="0">
              <a:schemeClr val="accent5">
                <a:lumMod val="50000"/>
              </a:schemeClr>
            </a:gs>
            <a:gs pos="34000">
              <a:schemeClr val="tx2">
                <a:lumMod val="40000"/>
                <a:lumOff val="60000"/>
              </a:schemeClr>
            </a:gs>
            <a:gs pos="100000">
              <a:schemeClr val="accent5">
                <a:lumMod val="20000"/>
                <a:lumOff val="80000"/>
              </a:schemeClr>
            </a:gs>
          </a:gsLst>
          <a:lin ang="16200000" scaled="1"/>
          <a:tileRect/>
        </a:gradFill>
        <a:effectLst/>
      </p:bgPr>
    </p:bg>
    <p:spTree>
      <p:nvGrpSpPr>
        <p:cNvPr id="1" name=""/>
        <p:cNvGrpSpPr/>
        <p:nvPr/>
      </p:nvGrpSpPr>
      <p:grpSpPr>
        <a:xfrm>
          <a:off x="0" y="0"/>
          <a:ext cx="0" cy="0"/>
          <a:chOff x="0" y="0"/>
          <a:chExt cx="0" cy="0"/>
        </a:xfrm>
      </p:grpSpPr>
      <p:sp>
        <p:nvSpPr>
          <p:cNvPr id="7" name="Rectangle 36"/>
          <p:cNvSpPr>
            <a:spLocks noChangeArrowheads="1"/>
          </p:cNvSpPr>
          <p:nvPr/>
        </p:nvSpPr>
        <p:spPr bwMode="auto">
          <a:xfrm>
            <a:off x="0" y="0"/>
            <a:ext cx="43891200" cy="4800600"/>
          </a:xfrm>
          <a:prstGeom prst="rect">
            <a:avLst/>
          </a:prstGeom>
          <a:solidFill>
            <a:schemeClr val="accent5">
              <a:lumMod val="75000"/>
            </a:schemeClr>
          </a:solidFill>
          <a:ln w="9525">
            <a:solidFill>
              <a:schemeClr val="tx1"/>
            </a:solidFill>
            <a:miter lim="800000"/>
            <a:headEnd/>
            <a:tailEnd/>
          </a:ln>
          <a:effectLst/>
        </p:spPr>
        <p:txBody>
          <a:bodyPr wrap="none" lIns="91436" tIns="45717" rIns="91436" bIns="45717" anchor="ctr"/>
          <a:lstStyle/>
          <a:p>
            <a:pPr>
              <a:defRPr/>
            </a:pPr>
            <a:endParaRPr lang="en-US" dirty="0"/>
          </a:p>
        </p:txBody>
      </p:sp>
      <p:sp>
        <p:nvSpPr>
          <p:cNvPr id="9" name="Rectangle 9"/>
          <p:cNvSpPr>
            <a:spLocks noChangeArrowheads="1"/>
          </p:cNvSpPr>
          <p:nvPr/>
        </p:nvSpPr>
        <p:spPr bwMode="auto">
          <a:xfrm>
            <a:off x="0" y="4805363"/>
            <a:ext cx="43891200" cy="152400"/>
          </a:xfrm>
          <a:prstGeom prst="rect">
            <a:avLst/>
          </a:prstGeom>
          <a:solidFill>
            <a:schemeClr val="accent5">
              <a:lumMod val="50000"/>
            </a:schemeClr>
          </a:solidFill>
          <a:ln w="152400">
            <a:noFill/>
            <a:miter lim="800000"/>
            <a:headEnd/>
            <a:tailEnd/>
          </a:ln>
          <a:effectLst/>
        </p:spPr>
        <p:txBody>
          <a:bodyPr wrap="none" lIns="91436" tIns="45717" rIns="91436" bIns="45717" anchor="ctr"/>
          <a:lstStyle/>
          <a:p>
            <a:pPr>
              <a:defRPr/>
            </a:pPr>
            <a:endParaRPr lang="en-US" dirty="0"/>
          </a:p>
        </p:txBody>
      </p:sp>
      <p:sp>
        <p:nvSpPr>
          <p:cNvPr id="10" name="Text Box 14"/>
          <p:cNvSpPr txBox="1">
            <a:spLocks noChangeArrowheads="1"/>
          </p:cNvSpPr>
          <p:nvPr/>
        </p:nvSpPr>
        <p:spPr bwMode="auto">
          <a:xfrm>
            <a:off x="1484177" y="32232601"/>
            <a:ext cx="2514600" cy="336819"/>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dirty="0" smtClean="0">
                <a:solidFill>
                  <a:schemeClr val="bg1">
                    <a:lumMod val="75000"/>
                  </a:schemeClr>
                </a:solidFill>
                <a:latin typeface="Arial" charset="0"/>
              </a:rPr>
              <a:t>RESEARCH POSTER PRESENTATION </a:t>
            </a:r>
            <a:r>
              <a:rPr lang="en-US" sz="500" b="1" dirty="0">
                <a:solidFill>
                  <a:schemeClr val="bg1">
                    <a:lumMod val="75000"/>
                  </a:schemeClr>
                </a:solidFill>
                <a:latin typeface="Arial" charset="0"/>
              </a:rPr>
              <a:t>DESIGN © </a:t>
            </a:r>
            <a:r>
              <a:rPr lang="en-US" sz="500" b="1" dirty="0" smtClean="0">
                <a:solidFill>
                  <a:schemeClr val="bg1">
                    <a:lumMod val="75000"/>
                  </a:schemeClr>
                </a:solidFill>
                <a:latin typeface="Arial" charset="0"/>
              </a:rPr>
              <a:t>2012</a:t>
            </a:r>
            <a:endParaRPr lang="en-US" sz="500" b="1" dirty="0">
              <a:solidFill>
                <a:schemeClr val="bg1">
                  <a:lumMod val="75000"/>
                </a:schemeClr>
              </a:solidFill>
              <a:latin typeface="Arial" charset="0"/>
            </a:endParaRP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sp>
        <p:nvSpPr>
          <p:cNvPr id="27" name="Rectangle 26"/>
          <p:cNvSpPr/>
          <p:nvPr/>
        </p:nvSpPr>
        <p:spPr>
          <a:xfrm>
            <a:off x="44222126" y="0"/>
            <a:ext cx="10050462" cy="32918400"/>
          </a:xfrm>
          <a:prstGeom prst="rect">
            <a:avLst/>
          </a:prstGeom>
          <a:solidFill>
            <a:schemeClr val="tx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lIns="182872" tIns="365741" rIns="182872" bIns="182872" rtlCol="0" anchor="t" anchorCtr="0"/>
          <a:lstStyle/>
          <a:p>
            <a:pPr algn="ctr"/>
            <a:r>
              <a:rPr lang="en-US" sz="4000" b="1" dirty="0" smtClean="0">
                <a:solidFill>
                  <a:schemeClr val="bg1"/>
                </a:solidFill>
                <a:latin typeface="Trebuchet MS" pitchFamily="34" charset="0"/>
              </a:rPr>
              <a:t>QUICK</a:t>
            </a:r>
            <a:r>
              <a:rPr lang="en-US" sz="4000" b="1" baseline="0" dirty="0" smtClean="0">
                <a:solidFill>
                  <a:schemeClr val="bg1"/>
                </a:solidFill>
                <a:latin typeface="Trebuchet MS" pitchFamily="34" charset="0"/>
              </a:rPr>
              <a:t> TIPS</a:t>
            </a:r>
            <a:endParaRPr lang="en-US" sz="4000" b="1" dirty="0" smtClean="0">
              <a:solidFill>
                <a:schemeClr val="bg1"/>
              </a:solidFill>
              <a:latin typeface="Trebuchet MS" pitchFamily="34" charset="0"/>
            </a:endParaRPr>
          </a:p>
          <a:p>
            <a:pPr algn="ctr"/>
            <a:r>
              <a:rPr lang="en-US" sz="4000" b="1" dirty="0" smtClean="0">
                <a:solidFill>
                  <a:srgbClr val="FFFF00"/>
                </a:solidFill>
                <a:latin typeface="Trebuchet MS" pitchFamily="34" charset="0"/>
              </a:rPr>
              <a:t>(--THIS SECTION DOES NOT PRINT--)</a:t>
            </a:r>
          </a:p>
          <a:p>
            <a:pPr algn="ctr"/>
            <a:endParaRPr lang="en-US" sz="3200" b="1" dirty="0" smtClean="0">
              <a:latin typeface="Trebuchet MS" pitchFamily="34" charset="0"/>
            </a:endParaRPr>
          </a:p>
          <a:p>
            <a:pPr defTabSz="3134780"/>
            <a:r>
              <a:rPr lang="en-US" sz="3200" dirty="0" smtClean="0">
                <a:latin typeface="Trebuchet MS" pitchFamily="34" charset="0"/>
              </a:rPr>
              <a:t>This PowerPoint</a:t>
            </a:r>
            <a:r>
              <a:rPr lang="en-US" sz="3200" baseline="0" dirty="0" smtClean="0">
                <a:latin typeface="Trebuchet MS" pitchFamily="34" charset="0"/>
              </a:rPr>
              <a:t> template requires basic PowerPoint (version 2007 or newer) skills. Below is a list of commonly asked questions specific to this template. </a:t>
            </a:r>
            <a:br>
              <a:rPr lang="en-US" sz="3200" baseline="0" dirty="0" smtClean="0">
                <a:latin typeface="Trebuchet MS" pitchFamily="34" charset="0"/>
              </a:rPr>
            </a:br>
            <a:r>
              <a:rPr lang="en-US" sz="3200" baseline="0" dirty="0" smtClean="0">
                <a:latin typeface="Trebuchet MS" pitchFamily="34" charset="0"/>
              </a:rPr>
              <a:t>If you are using an older version of PowerPoint some template features may not work properly.</a:t>
            </a:r>
            <a:endParaRPr lang="en-US" sz="4000" b="1" dirty="0" smtClean="0">
              <a:solidFill>
                <a:srgbClr val="FFFF00"/>
              </a:solidFill>
              <a:latin typeface="Trebuchet MS" pitchFamily="34" charset="0"/>
            </a:endParaRPr>
          </a:p>
          <a:p>
            <a:pPr defTabSz="3134780"/>
            <a:endParaRPr lang="en-US" sz="4000" b="1" dirty="0" smtClean="0">
              <a:solidFill>
                <a:srgbClr val="FFFF00"/>
              </a:solidFill>
              <a:latin typeface="Trebuchet MS" pitchFamily="34" charset="0"/>
            </a:endParaRPr>
          </a:p>
          <a:p>
            <a:pPr algn="ctr"/>
            <a:r>
              <a:rPr lang="en-US" sz="4000" b="1" dirty="0" smtClean="0">
                <a:solidFill>
                  <a:schemeClr val="bg1"/>
                </a:solidFill>
                <a:latin typeface="Trebuchet MS" pitchFamily="34" charset="0"/>
              </a:rPr>
              <a:t>Using the template</a:t>
            </a:r>
            <a:endParaRPr lang="en-US" sz="4000" b="1" baseline="0" dirty="0" smtClean="0">
              <a:solidFill>
                <a:schemeClr val="bg1"/>
              </a:solidFill>
              <a:latin typeface="Trebuchet MS" pitchFamily="34" charset="0"/>
            </a:endParaRPr>
          </a:p>
          <a:p>
            <a:pPr algn="ctr"/>
            <a:endParaRPr lang="en-US" sz="3200" b="1" dirty="0" smtClean="0">
              <a:solidFill>
                <a:srgbClr val="FFFF00"/>
              </a:solidFill>
              <a:latin typeface="Trebuchet MS" pitchFamily="34" charset="0"/>
            </a:endParaRPr>
          </a:p>
          <a:p>
            <a:pPr marL="0" marR="0" indent="0" algn="l" defTabSz="3134780" rtl="0" eaLnBrk="1" fontAlgn="auto" latinLnBrk="0" hangingPunct="1">
              <a:lnSpc>
                <a:spcPct val="100000"/>
              </a:lnSpc>
              <a:spcBef>
                <a:spcPts val="0"/>
              </a:spcBef>
              <a:spcAft>
                <a:spcPts val="0"/>
              </a:spcAft>
              <a:buClrTx/>
              <a:buSzTx/>
              <a:buFontTx/>
              <a:buNone/>
              <a:tabLst/>
              <a:defRPr/>
            </a:pPr>
            <a:r>
              <a:rPr lang="en-US" sz="3200" b="1" dirty="0" smtClean="0">
                <a:solidFill>
                  <a:srgbClr val="FFFF00"/>
                </a:solidFill>
                <a:latin typeface="Trebuchet MS" pitchFamily="34" charset="0"/>
              </a:rPr>
              <a:t>Verifying the quality of your graphics</a:t>
            </a:r>
          </a:p>
          <a:p>
            <a:pPr defTabSz="3134780"/>
            <a:r>
              <a:rPr lang="en-US" sz="3200" dirty="0" smtClean="0">
                <a:latin typeface="Trebuchet MS" pitchFamily="34" charset="0"/>
              </a:rPr>
              <a:t>Go to the </a:t>
            </a:r>
            <a:r>
              <a:rPr lang="en-US" sz="3200" baseline="0" dirty="0" smtClean="0">
                <a:latin typeface="Trebuchet MS" pitchFamily="34" charset="0"/>
              </a:rPr>
              <a:t>VIEW menu and click on ZOOM to set your preferred magnification. This template is at 100% the size of the final poster. All text and graphics will be printed at 100% their size. To see what your poster will look like when printed, set the zoom to 100% and evaluate the quality of all your graphics before you submit your poster for printing.</a:t>
            </a:r>
            <a:br>
              <a:rPr lang="en-US" sz="3200" baseline="0" dirty="0" smtClean="0">
                <a:latin typeface="Trebuchet MS" pitchFamily="34" charset="0"/>
              </a:rPr>
            </a:br>
            <a:endParaRPr lang="en-US" sz="3200" baseline="0" dirty="0" smtClean="0">
              <a:latin typeface="Trebuchet MS" pitchFamily="34" charset="0"/>
            </a:endParaRPr>
          </a:p>
          <a:p>
            <a:pPr defTabSz="3134780"/>
            <a:r>
              <a:rPr lang="en-US" sz="3200" b="1" dirty="0" smtClean="0">
                <a:solidFill>
                  <a:srgbClr val="FFFF00"/>
                </a:solidFill>
                <a:latin typeface="Trebuchet MS" pitchFamily="34" charset="0"/>
              </a:rPr>
              <a:t>Using the placeholders</a:t>
            </a:r>
          </a:p>
          <a:p>
            <a:pPr defTabSz="3134780"/>
            <a:r>
              <a:rPr lang="en-US" sz="3200" baseline="0" dirty="0" smtClean="0">
                <a:latin typeface="Trebuchet MS" pitchFamily="34" charset="0"/>
              </a:rPr>
              <a:t>To add text to this template click inside a placeholder and type in or paste your text. To move a placeholder, click on it </a:t>
            </a:r>
            <a:r>
              <a:rPr lang="en-US" sz="3200" u="sng" baseline="0" dirty="0" smtClean="0">
                <a:latin typeface="Trebuchet MS" pitchFamily="34" charset="0"/>
              </a:rPr>
              <a:t>once</a:t>
            </a:r>
            <a:r>
              <a:rPr lang="en-US" sz="3200" baseline="0" dirty="0" smtClean="0">
                <a:latin typeface="Trebuchet MS" pitchFamily="34" charset="0"/>
              </a:rPr>
              <a:t> (to select it), place your cursor on its frame and your cursor will change to this symbol:         Then, click </a:t>
            </a:r>
            <a:r>
              <a:rPr lang="en-US" sz="3200" u="sng" baseline="0" dirty="0" smtClean="0">
                <a:latin typeface="Trebuchet MS" pitchFamily="34" charset="0"/>
              </a:rPr>
              <a:t>once</a:t>
            </a:r>
            <a:r>
              <a:rPr lang="en-US" sz="3200" baseline="0" dirty="0" smtClean="0">
                <a:latin typeface="Trebuchet MS" pitchFamily="34" charset="0"/>
              </a:rPr>
              <a:t> and drag it to its new location where you can resize it as needed. Additional placeholders can be found on the left side of this template.</a:t>
            </a:r>
          </a:p>
          <a:p>
            <a:pPr defTabSz="3134780"/>
            <a:endParaRPr lang="en-US" sz="3200" b="1" baseline="0" dirty="0" smtClean="0">
              <a:solidFill>
                <a:srgbClr val="FFFF00"/>
              </a:solidFill>
              <a:latin typeface="Trebuchet MS" pitchFamily="34" charset="0"/>
            </a:endParaRPr>
          </a:p>
          <a:p>
            <a:pPr defTabSz="3134780"/>
            <a:r>
              <a:rPr lang="en-US" sz="3200" b="1" baseline="0" dirty="0" smtClean="0">
                <a:solidFill>
                  <a:srgbClr val="FFFF00"/>
                </a:solidFill>
                <a:latin typeface="Trebuchet MS" pitchFamily="34" charset="0"/>
              </a:rPr>
              <a:t>Modifying the layout</a:t>
            </a:r>
          </a:p>
          <a:p>
            <a:pPr defTabSz="3134780"/>
            <a:r>
              <a:rPr lang="en-US" sz="3200" dirty="0" smtClean="0">
                <a:latin typeface="Trebuchet MS" pitchFamily="34" charset="0"/>
              </a:rPr>
              <a:t>This template has four</a:t>
            </a:r>
            <a:endParaRPr lang="en-US" sz="3200" baseline="0" dirty="0" smtClean="0">
              <a:latin typeface="Trebuchet MS" pitchFamily="34" charset="0"/>
            </a:endParaRPr>
          </a:p>
          <a:p>
            <a:pPr defTabSz="3134780"/>
            <a:r>
              <a:rPr lang="en-US" sz="3200" baseline="0" dirty="0" smtClean="0">
                <a:latin typeface="Trebuchet MS" pitchFamily="34" charset="0"/>
              </a:rPr>
              <a:t>different column layouts. </a:t>
            </a:r>
          </a:p>
          <a:p>
            <a:pPr defTabSz="3134780"/>
            <a:r>
              <a:rPr lang="en-US" sz="3200" u="sng" baseline="0" dirty="0" smtClean="0">
                <a:latin typeface="Trebuchet MS" pitchFamily="34" charset="0"/>
              </a:rPr>
              <a:t>Right-click</a:t>
            </a:r>
            <a:r>
              <a:rPr lang="en-US" sz="3200" baseline="0" dirty="0" smtClean="0">
                <a:latin typeface="Trebuchet MS" pitchFamily="34" charset="0"/>
              </a:rPr>
              <a:t> your mouse</a:t>
            </a:r>
          </a:p>
          <a:p>
            <a:pPr defTabSz="3134780"/>
            <a:r>
              <a:rPr lang="en-US" sz="3200" baseline="0" dirty="0" smtClean="0">
                <a:latin typeface="Trebuchet MS" pitchFamily="34" charset="0"/>
              </a:rPr>
              <a:t>on the background and </a:t>
            </a:r>
          </a:p>
          <a:p>
            <a:pPr defTabSz="3134780"/>
            <a:r>
              <a:rPr lang="en-US" sz="3200" baseline="0" dirty="0" smtClean="0">
                <a:latin typeface="Trebuchet MS" pitchFamily="34" charset="0"/>
              </a:rPr>
              <a:t>click on “Layout” to see </a:t>
            </a:r>
          </a:p>
          <a:p>
            <a:pPr defTabSz="3134780"/>
            <a:r>
              <a:rPr lang="en-US" sz="3200" baseline="0" dirty="0" smtClean="0">
                <a:latin typeface="Trebuchet MS" pitchFamily="34" charset="0"/>
              </a:rPr>
              <a:t>the layout options.</a:t>
            </a:r>
            <a:endParaRPr lang="en-US" sz="3200" dirty="0" smtClean="0">
              <a:latin typeface="Trebuchet MS" pitchFamily="34" charset="0"/>
            </a:endParaRPr>
          </a:p>
          <a:p>
            <a:pPr marL="0" marR="0" indent="0" algn="l" defTabSz="3134780" rtl="0" eaLnBrk="1" fontAlgn="auto" latinLnBrk="0" hangingPunct="1">
              <a:lnSpc>
                <a:spcPct val="100000"/>
              </a:lnSpc>
              <a:spcBef>
                <a:spcPts val="0"/>
              </a:spcBef>
              <a:spcAft>
                <a:spcPts val="0"/>
              </a:spcAft>
              <a:buClrTx/>
              <a:buSzTx/>
              <a:buFontTx/>
              <a:buNone/>
              <a:tabLst/>
              <a:defRPr/>
            </a:pPr>
            <a:r>
              <a:rPr lang="en-US" sz="3200" baseline="0" dirty="0" smtClean="0">
                <a:latin typeface="Trebuchet MS" pitchFamily="34" charset="0"/>
              </a:rPr>
              <a:t>The columns in the provided layouts are fixed and cannot be moved but advanced users can modify any layout by going to VIEW and then SLIDE MASTER.</a:t>
            </a:r>
          </a:p>
          <a:p>
            <a:pPr marL="0" marR="0" indent="0" algn="l" defTabSz="3134780" rtl="0" eaLnBrk="1" fontAlgn="auto" latinLnBrk="0" hangingPunct="1">
              <a:lnSpc>
                <a:spcPct val="100000"/>
              </a:lnSpc>
              <a:spcBef>
                <a:spcPts val="0"/>
              </a:spcBef>
              <a:spcAft>
                <a:spcPts val="0"/>
              </a:spcAft>
              <a:buClrTx/>
              <a:buSzTx/>
              <a:buFontTx/>
              <a:buNone/>
              <a:tabLst/>
              <a:defRPr/>
            </a:pPr>
            <a:endParaRPr lang="en-US" sz="3200" baseline="0" dirty="0" smtClean="0">
              <a:latin typeface="Trebuchet MS" pitchFamily="34" charset="0"/>
            </a:endParaRPr>
          </a:p>
          <a:p>
            <a:pPr defTabSz="3134780"/>
            <a:r>
              <a:rPr lang="en-US" sz="3200" b="1" baseline="0" dirty="0" smtClean="0">
                <a:solidFill>
                  <a:srgbClr val="FFFF00"/>
                </a:solidFill>
                <a:latin typeface="Trebuchet MS" pitchFamily="34" charset="0"/>
              </a:rPr>
              <a:t>Importing text and graphics from external sources</a:t>
            </a:r>
          </a:p>
          <a:p>
            <a:pPr defTabSz="3134780"/>
            <a:r>
              <a:rPr lang="en-US" sz="3200" b="1" u="sng" baseline="0" dirty="0" smtClean="0">
                <a:latin typeface="Trebuchet MS" pitchFamily="34" charset="0"/>
              </a:rPr>
              <a:t>TEXT: </a:t>
            </a:r>
            <a:r>
              <a:rPr lang="en-US" sz="3200" baseline="0" dirty="0" smtClean="0">
                <a:latin typeface="Trebuchet MS" pitchFamily="34" charset="0"/>
              </a:rPr>
              <a:t>Paste or type your text into a pre-existing placeholder or drag in a new placeholder from the left side of the template. Move it anywhere as needed.</a:t>
            </a:r>
          </a:p>
          <a:p>
            <a:pPr defTabSz="3134780"/>
            <a:r>
              <a:rPr lang="en-US" sz="3200" b="1" u="sng" baseline="0" dirty="0" smtClean="0">
                <a:latin typeface="Trebuchet MS" pitchFamily="34" charset="0"/>
              </a:rPr>
              <a:t>PHOTOS: </a:t>
            </a:r>
            <a:r>
              <a:rPr lang="en-US" sz="3200" baseline="0" dirty="0" smtClean="0">
                <a:latin typeface="Trebuchet MS" pitchFamily="34" charset="0"/>
              </a:rPr>
              <a:t>Drag in a picture placeholder, size it </a:t>
            </a:r>
            <a:r>
              <a:rPr lang="en-US" sz="3200" u="sng" baseline="0" dirty="0" smtClean="0">
                <a:latin typeface="Trebuchet MS" pitchFamily="34" charset="0"/>
              </a:rPr>
              <a:t>first</a:t>
            </a:r>
            <a:r>
              <a:rPr lang="en-US" sz="3200" baseline="0" dirty="0" smtClean="0">
                <a:latin typeface="Trebuchet MS" pitchFamily="34" charset="0"/>
              </a:rPr>
              <a:t>, click in it and insert a photo from the menu.</a:t>
            </a:r>
          </a:p>
          <a:p>
            <a:pPr defTabSz="3134780"/>
            <a:r>
              <a:rPr lang="en-US" sz="3200" b="1" u="sng" baseline="0" dirty="0" smtClean="0">
                <a:latin typeface="Trebuchet MS" pitchFamily="34" charset="0"/>
              </a:rPr>
              <a:t>TABLES: </a:t>
            </a:r>
            <a:r>
              <a:rPr lang="en-US" sz="3200" baseline="0" dirty="0" smtClean="0">
                <a:latin typeface="Trebuchet MS" pitchFamily="34" charset="0"/>
              </a:rPr>
              <a:t>You can copy and paste a table from an external document onto this poster template. To adjust  the way the text fits within the cells of a table that has been pasted, </a:t>
            </a:r>
            <a:r>
              <a:rPr lang="en-US" sz="3200" u="sng" baseline="0" dirty="0" smtClean="0">
                <a:latin typeface="Trebuchet MS" pitchFamily="34" charset="0"/>
              </a:rPr>
              <a:t>right-click</a:t>
            </a:r>
            <a:r>
              <a:rPr lang="en-US" sz="3200" baseline="0" dirty="0" smtClean="0">
                <a:latin typeface="Trebuchet MS" pitchFamily="34" charset="0"/>
              </a:rPr>
              <a:t> on the table, click FORMAT SHAPE  then click on TEXT BOX and change the INTERNAL MARGIN values to 0.25</a:t>
            </a:r>
          </a:p>
          <a:p>
            <a:pPr defTabSz="3134780"/>
            <a:endParaRPr lang="en-US" sz="3200" baseline="0" dirty="0" smtClean="0">
              <a:latin typeface="Trebuchet MS" pitchFamily="34" charset="0"/>
            </a:endParaRPr>
          </a:p>
          <a:p>
            <a:pPr defTabSz="3134780"/>
            <a:r>
              <a:rPr lang="en-US" sz="3200" b="1" baseline="0" dirty="0" smtClean="0">
                <a:solidFill>
                  <a:srgbClr val="FFFF00"/>
                </a:solidFill>
                <a:latin typeface="Trebuchet MS" pitchFamily="34" charset="0"/>
              </a:rPr>
              <a:t>Modifying the color scheme</a:t>
            </a:r>
          </a:p>
          <a:p>
            <a:pPr defTabSz="3134780"/>
            <a:r>
              <a:rPr lang="en-US" sz="3200" baseline="0" dirty="0" smtClean="0">
                <a:latin typeface="Trebuchet MS" pitchFamily="34" charset="0"/>
              </a:rPr>
              <a:t>To change the color scheme of this template go to the “Design” menu and click on “Colors”. You can choose from the provide color combinations or you can create your own.</a:t>
            </a:r>
          </a:p>
          <a:p>
            <a:pPr defTabSz="3134780"/>
            <a:endParaRPr lang="en-US" sz="3200" baseline="0" dirty="0" smtClean="0">
              <a:latin typeface="Trebuchet MS" pitchFamily="34" charset="0"/>
            </a:endParaRPr>
          </a:p>
          <a:p>
            <a:pPr defTabSz="3134780"/>
            <a:endParaRPr lang="en-US" sz="3200" baseline="0" dirty="0" smtClean="0">
              <a:latin typeface="Trebuchet MS" pitchFamily="34" charset="0"/>
            </a:endParaRPr>
          </a:p>
          <a:p>
            <a:pPr defTabSz="4389219"/>
            <a:endParaRPr lang="en-US" sz="2000" baseline="0" dirty="0" smtClean="0">
              <a:latin typeface="Trebuchet MS" pitchFamily="34" charset="0"/>
            </a:endParaRPr>
          </a:p>
          <a:p>
            <a:pPr defTabSz="4389219"/>
            <a:endParaRPr lang="en-US" sz="2000" dirty="0" smtClean="0">
              <a:latin typeface="Trebuchet MS" pitchFamily="34" charset="0"/>
            </a:endParaRPr>
          </a:p>
          <a:p>
            <a:pPr algn="ctr"/>
            <a:endParaRPr lang="en-US" sz="2000" b="1" dirty="0" smtClean="0">
              <a:solidFill>
                <a:schemeClr val="bg1"/>
              </a:solidFill>
              <a:latin typeface="Trebuchet MS" pitchFamily="34" charset="0"/>
            </a:endParaRPr>
          </a:p>
          <a:p>
            <a:pPr defTabSz="4389219"/>
            <a:endParaRPr lang="en-US" sz="2000" b="1" dirty="0" smtClean="0">
              <a:solidFill>
                <a:srgbClr val="FFFF00"/>
              </a:solidFill>
              <a:latin typeface="Trebuchet MS" pitchFamily="34" charset="0"/>
            </a:endParaRPr>
          </a:p>
          <a:p>
            <a:pPr algn="ctr"/>
            <a:endParaRPr lang="en-US" sz="3200" b="1" dirty="0">
              <a:latin typeface="Trebuchet MS" pitchFamily="34" charset="0"/>
            </a:endParaRPr>
          </a:p>
        </p:txBody>
      </p:sp>
      <p:sp>
        <p:nvSpPr>
          <p:cNvPr id="28" name="Rectangle 27"/>
          <p:cNvSpPr/>
          <p:nvPr/>
        </p:nvSpPr>
        <p:spPr>
          <a:xfrm>
            <a:off x="-13946601" y="-77485"/>
            <a:ext cx="13577436" cy="32918400"/>
          </a:xfrm>
          <a:prstGeom prst="rect">
            <a:avLst/>
          </a:prstGeom>
          <a:solidFill>
            <a:schemeClr val="tx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lIns="182872" tIns="365741" rIns="182872" bIns="182872" rtlCol="0" anchor="t" anchorCtr="0"/>
          <a:lstStyle/>
          <a:p>
            <a:pPr algn="ctr"/>
            <a:r>
              <a:rPr lang="en-US" sz="4400" b="1" dirty="0" smtClean="0">
                <a:solidFill>
                  <a:schemeClr val="bg1"/>
                </a:solidFill>
                <a:latin typeface="Trebuchet MS" pitchFamily="34" charset="0"/>
              </a:rPr>
              <a:t>QUICK DESIGN</a:t>
            </a:r>
            <a:r>
              <a:rPr lang="en-US" sz="4400" b="1" baseline="0" dirty="0" smtClean="0">
                <a:solidFill>
                  <a:schemeClr val="bg1"/>
                </a:solidFill>
                <a:latin typeface="Trebuchet MS" pitchFamily="34" charset="0"/>
              </a:rPr>
              <a:t> </a:t>
            </a:r>
            <a:r>
              <a:rPr lang="en-US" sz="4400" b="1" dirty="0" smtClean="0">
                <a:solidFill>
                  <a:schemeClr val="bg1"/>
                </a:solidFill>
                <a:latin typeface="Trebuchet MS" pitchFamily="34" charset="0"/>
              </a:rPr>
              <a:t>GUIDE</a:t>
            </a:r>
          </a:p>
          <a:p>
            <a:pPr algn="ctr"/>
            <a:r>
              <a:rPr lang="en-US" sz="4000" b="1" dirty="0" smtClean="0">
                <a:solidFill>
                  <a:srgbClr val="FFFF00"/>
                </a:solidFill>
                <a:latin typeface="Trebuchet MS" pitchFamily="34" charset="0"/>
              </a:rPr>
              <a:t>(--THIS SECTION DOES NOT PRINT--)</a:t>
            </a:r>
          </a:p>
          <a:p>
            <a:pPr algn="ctr"/>
            <a:endParaRPr lang="en-US" sz="3200" b="1" dirty="0" smtClean="0">
              <a:latin typeface="Trebuchet MS" pitchFamily="34" charset="0"/>
            </a:endParaRPr>
          </a:p>
          <a:p>
            <a:pPr defTabSz="4389219"/>
            <a:r>
              <a:rPr lang="en-US" sz="3200" dirty="0" smtClean="0">
                <a:latin typeface="Trebuchet MS" pitchFamily="34" charset="0"/>
              </a:rPr>
              <a:t>This PowerPoint</a:t>
            </a:r>
            <a:r>
              <a:rPr lang="en-US" sz="3200" baseline="0" dirty="0" smtClean="0">
                <a:latin typeface="Trebuchet MS" pitchFamily="34" charset="0"/>
              </a:rPr>
              <a:t> </a:t>
            </a:r>
            <a:r>
              <a:rPr lang="en-US" sz="3200" dirty="0" smtClean="0">
                <a:latin typeface="Trebuchet MS" pitchFamily="34" charset="0"/>
              </a:rPr>
              <a:t>2007 template produces</a:t>
            </a:r>
            <a:r>
              <a:rPr lang="en-US" sz="3200" baseline="0" dirty="0" smtClean="0">
                <a:latin typeface="Trebuchet MS" pitchFamily="34" charset="0"/>
              </a:rPr>
              <a:t> </a:t>
            </a:r>
            <a:r>
              <a:rPr lang="en-US" sz="3200" dirty="0" smtClean="0">
                <a:latin typeface="Trebuchet MS" pitchFamily="34" charset="0"/>
              </a:rPr>
              <a:t>a 36”x48” professional  poster. It</a:t>
            </a:r>
            <a:r>
              <a:rPr lang="en-US" sz="3200" baseline="0" dirty="0" smtClean="0">
                <a:latin typeface="Trebuchet MS" pitchFamily="34" charset="0"/>
              </a:rPr>
              <a:t> </a:t>
            </a:r>
            <a:r>
              <a:rPr lang="en-US" sz="3200" dirty="0" smtClean="0">
                <a:latin typeface="Trebuchet MS" pitchFamily="34" charset="0"/>
              </a:rPr>
              <a:t>will save you valuable time placing titles, subtitles,</a:t>
            </a:r>
            <a:r>
              <a:rPr lang="en-US" sz="3200" baseline="0" dirty="0" smtClean="0">
                <a:latin typeface="Trebuchet MS" pitchFamily="34" charset="0"/>
              </a:rPr>
              <a:t> text, and graphics</a:t>
            </a:r>
            <a:r>
              <a:rPr lang="en-US" sz="3200" dirty="0" smtClean="0">
                <a:latin typeface="Trebuchet MS" pitchFamily="34" charset="0"/>
              </a:rPr>
              <a:t>. </a:t>
            </a:r>
          </a:p>
          <a:p>
            <a:pPr defTabSz="4389219"/>
            <a:endParaRPr lang="en-US" sz="3200" dirty="0" smtClean="0">
              <a:latin typeface="Trebuchet MS" pitchFamily="34" charset="0"/>
            </a:endParaRPr>
          </a:p>
          <a:p>
            <a:pPr defTabSz="4389219"/>
            <a:r>
              <a:rPr lang="en-US" sz="3200" dirty="0" smtClean="0">
                <a:latin typeface="Trebuchet MS" pitchFamily="34" charset="0"/>
              </a:rPr>
              <a:t>Use it to create your presentation. Then send</a:t>
            </a:r>
            <a:r>
              <a:rPr lang="en-US" sz="3200" baseline="0" dirty="0" smtClean="0">
                <a:latin typeface="Trebuchet MS" pitchFamily="34" charset="0"/>
              </a:rPr>
              <a:t> it </a:t>
            </a:r>
            <a:r>
              <a:rPr lang="en-US" sz="3200" dirty="0" smtClean="0">
                <a:latin typeface="Trebuchet MS" pitchFamily="34" charset="0"/>
              </a:rPr>
              <a:t>to </a:t>
            </a:r>
            <a:r>
              <a:rPr lang="en-US" sz="3200" b="1" dirty="0" smtClean="0">
                <a:latin typeface="Trebuchet MS" pitchFamily="34" charset="0"/>
              </a:rPr>
              <a:t>PosterPresentations.com</a:t>
            </a:r>
            <a:r>
              <a:rPr lang="en-US" sz="3200" dirty="0" smtClean="0">
                <a:latin typeface="Trebuchet MS" pitchFamily="34" charset="0"/>
              </a:rPr>
              <a:t> for premium quality, same day affordable printing.</a:t>
            </a:r>
            <a:br>
              <a:rPr lang="en-US" sz="3200" dirty="0" smtClean="0">
                <a:latin typeface="Trebuchet MS" pitchFamily="34" charset="0"/>
              </a:rPr>
            </a:br>
            <a:endParaRPr lang="en-US" sz="3200" dirty="0" smtClean="0">
              <a:latin typeface="Trebuchet MS" pitchFamily="34" charset="0"/>
            </a:endParaRPr>
          </a:p>
          <a:p>
            <a:pPr defTabSz="4389219"/>
            <a:r>
              <a:rPr lang="en-US" sz="3200" dirty="0" smtClean="0">
                <a:latin typeface="Trebuchet MS" pitchFamily="34" charset="0"/>
              </a:rPr>
              <a:t>We provide a series of </a:t>
            </a:r>
            <a:r>
              <a:rPr lang="en-US" sz="3200" b="1" dirty="0" smtClean="0">
                <a:latin typeface="Trebuchet MS" pitchFamily="34" charset="0"/>
              </a:rPr>
              <a:t>online tutorials</a:t>
            </a:r>
            <a:r>
              <a:rPr lang="en-US" sz="3200" dirty="0" smtClean="0">
                <a:latin typeface="Trebuchet MS" pitchFamily="34" charset="0"/>
              </a:rPr>
              <a:t> that will guide you through the poster design process and answer your poster production questions. </a:t>
            </a:r>
          </a:p>
          <a:p>
            <a:pPr defTabSz="4389219"/>
            <a:endParaRPr lang="en-US" sz="3200" dirty="0" smtClean="0">
              <a:latin typeface="Trebuchet MS" pitchFamily="34" charset="0"/>
            </a:endParaRPr>
          </a:p>
          <a:p>
            <a:pPr defTabSz="4389219"/>
            <a:r>
              <a:rPr lang="en-US" sz="3200" dirty="0" smtClean="0">
                <a:latin typeface="Trebuchet MS" pitchFamily="34" charset="0"/>
              </a:rPr>
              <a:t>View our online</a:t>
            </a:r>
            <a:r>
              <a:rPr lang="en-US" sz="3200" baseline="0" dirty="0" smtClean="0">
                <a:latin typeface="Trebuchet MS" pitchFamily="34" charset="0"/>
              </a:rPr>
              <a:t> tutorials at:</a:t>
            </a:r>
            <a:r>
              <a:rPr lang="en-US" sz="3200" dirty="0" smtClean="0">
                <a:latin typeface="Trebuchet MS" pitchFamily="34" charset="0"/>
              </a:rPr>
              <a:t/>
            </a:r>
            <a:br>
              <a:rPr lang="en-US" sz="3200" dirty="0" smtClean="0">
                <a:latin typeface="Trebuchet MS" pitchFamily="34" charset="0"/>
              </a:rPr>
            </a:br>
            <a:r>
              <a:rPr lang="en-US" sz="3200" dirty="0" smtClean="0">
                <a:solidFill>
                  <a:srgbClr val="FFFF00"/>
                </a:solidFill>
                <a:latin typeface="Trebuchet MS" pitchFamily="34" charset="0"/>
              </a:rPr>
              <a:t> http://bit.ly/Poster_creation_help </a:t>
            </a:r>
            <a:r>
              <a:rPr lang="en-US" sz="3200" dirty="0" smtClean="0">
                <a:latin typeface="Trebuchet MS" pitchFamily="34" charset="0"/>
              </a:rPr>
              <a:t/>
            </a:r>
            <a:br>
              <a:rPr lang="en-US" sz="3200" dirty="0" smtClean="0">
                <a:latin typeface="Trebuchet MS" pitchFamily="34" charset="0"/>
              </a:rPr>
            </a:br>
            <a:r>
              <a:rPr lang="en-US" sz="3200" dirty="0" smtClean="0">
                <a:latin typeface="Trebuchet MS" pitchFamily="34" charset="0"/>
              </a:rPr>
              <a:t>(copy</a:t>
            </a:r>
            <a:r>
              <a:rPr lang="en-US" sz="3200" baseline="0" dirty="0" smtClean="0">
                <a:latin typeface="Trebuchet MS" pitchFamily="34" charset="0"/>
              </a:rPr>
              <a:t> and paste the link into your web browser).</a:t>
            </a:r>
          </a:p>
          <a:p>
            <a:pPr defTabSz="4389219"/>
            <a:endParaRPr lang="en-US" sz="3200" dirty="0" smtClean="0">
              <a:latin typeface="Trebuchet MS" pitchFamily="34" charset="0"/>
            </a:endParaRPr>
          </a:p>
          <a:p>
            <a:pPr defTabSz="4389219"/>
            <a:r>
              <a:rPr lang="en-US" sz="3200" dirty="0" smtClean="0">
                <a:latin typeface="Trebuchet MS" pitchFamily="34" charset="0"/>
              </a:rPr>
              <a:t>For assistance and to order your printed poster</a:t>
            </a:r>
            <a:r>
              <a:rPr lang="en-US" sz="3200" dirty="0" smtClean="0">
                <a:solidFill>
                  <a:schemeClr val="bg1"/>
                </a:solidFill>
                <a:latin typeface="Trebuchet MS" pitchFamily="34" charset="0"/>
              </a:rPr>
              <a:t> call </a:t>
            </a:r>
            <a:r>
              <a:rPr lang="en-US" sz="3200" b="1" dirty="0" smtClean="0">
                <a:solidFill>
                  <a:srgbClr val="FFFF00"/>
                </a:solidFill>
                <a:latin typeface="Trebuchet MS" pitchFamily="34" charset="0"/>
              </a:rPr>
              <a:t>PosterPresentations.com</a:t>
            </a:r>
            <a:r>
              <a:rPr lang="en-US" sz="3200" dirty="0" smtClean="0">
                <a:solidFill>
                  <a:srgbClr val="FFFF00"/>
                </a:solidFill>
                <a:latin typeface="Trebuchet MS" pitchFamily="34" charset="0"/>
              </a:rPr>
              <a:t> </a:t>
            </a:r>
            <a:r>
              <a:rPr lang="en-US" sz="3200" dirty="0" smtClean="0">
                <a:latin typeface="Trebuchet MS" pitchFamily="34" charset="0"/>
              </a:rPr>
              <a:t>at </a:t>
            </a:r>
            <a:r>
              <a:rPr lang="en-US" sz="4000" b="1" dirty="0" smtClean="0">
                <a:solidFill>
                  <a:srgbClr val="FFFF00"/>
                </a:solidFill>
                <a:latin typeface="Trebuchet MS" pitchFamily="34" charset="0"/>
              </a:rPr>
              <a:t>1.866.649.3004</a:t>
            </a:r>
          </a:p>
          <a:p>
            <a:pPr defTabSz="4389219"/>
            <a:endParaRPr lang="en-US" sz="4000" b="1" dirty="0" smtClean="0">
              <a:solidFill>
                <a:srgbClr val="FFFF00"/>
              </a:solidFill>
              <a:latin typeface="Trebuchet MS" pitchFamily="34" charset="0"/>
            </a:endParaRPr>
          </a:p>
          <a:p>
            <a:pPr defTabSz="4389219"/>
            <a:endParaRPr lang="en-US" sz="4000" b="1" dirty="0" smtClean="0">
              <a:solidFill>
                <a:srgbClr val="FFFF00"/>
              </a:solidFill>
              <a:latin typeface="Trebuchet MS" pitchFamily="34" charset="0"/>
            </a:endParaRPr>
          </a:p>
          <a:p>
            <a:pPr algn="ctr"/>
            <a:r>
              <a:rPr lang="en-US" sz="4400" b="1" dirty="0" smtClean="0">
                <a:solidFill>
                  <a:schemeClr val="bg1"/>
                </a:solidFill>
                <a:latin typeface="Trebuchet MS" pitchFamily="34" charset="0"/>
              </a:rPr>
              <a:t>Object Placeholders</a:t>
            </a:r>
          </a:p>
          <a:p>
            <a:pPr algn="ctr"/>
            <a:endParaRPr lang="en-US" sz="4400" b="1" dirty="0" smtClean="0">
              <a:solidFill>
                <a:schemeClr val="bg1"/>
              </a:solidFill>
              <a:latin typeface="Trebuchet MS" pitchFamily="34" charset="0"/>
            </a:endParaRPr>
          </a:p>
          <a:p>
            <a:pPr defTabSz="4389219"/>
            <a:r>
              <a:rPr lang="en-US" sz="3200" dirty="0" smtClean="0">
                <a:latin typeface="Trebuchet MS" pitchFamily="34" charset="0"/>
              </a:rPr>
              <a:t>Use the placeholders provided below to add new elements to your poster:</a:t>
            </a:r>
            <a:r>
              <a:rPr lang="en-US" sz="3200" baseline="0" dirty="0" smtClean="0">
                <a:latin typeface="Trebuchet MS" pitchFamily="34" charset="0"/>
              </a:rPr>
              <a:t> </a:t>
            </a:r>
            <a:r>
              <a:rPr lang="en-US" sz="3200" dirty="0" smtClean="0">
                <a:latin typeface="Trebuchet MS" pitchFamily="34" charset="0"/>
              </a:rPr>
              <a:t>Drag a placeholder onto the</a:t>
            </a:r>
            <a:r>
              <a:rPr lang="en-US" sz="3200" baseline="0" dirty="0" smtClean="0">
                <a:latin typeface="Trebuchet MS" pitchFamily="34" charset="0"/>
              </a:rPr>
              <a:t> poster area,</a:t>
            </a:r>
            <a:r>
              <a:rPr lang="en-US" sz="3200" dirty="0" smtClean="0">
                <a:latin typeface="Trebuchet MS" pitchFamily="34" charset="0"/>
              </a:rPr>
              <a:t> size it, and click it to edit.</a:t>
            </a:r>
          </a:p>
          <a:p>
            <a:pPr defTabSz="4389219"/>
            <a:endParaRPr lang="en-US" sz="3200" dirty="0" smtClean="0">
              <a:latin typeface="Trebuchet MS" pitchFamily="34" charset="0"/>
            </a:endParaRPr>
          </a:p>
          <a:p>
            <a:pPr defTabSz="4389219"/>
            <a:r>
              <a:rPr lang="en-US" sz="3200" b="1" dirty="0" smtClean="0">
                <a:solidFill>
                  <a:srgbClr val="FFFF00"/>
                </a:solidFill>
                <a:latin typeface="Trebuchet MS" pitchFamily="34" charset="0"/>
              </a:rPr>
              <a:t>Section Header placeholder</a:t>
            </a:r>
          </a:p>
          <a:p>
            <a:pPr defTabSz="4389219"/>
            <a:r>
              <a:rPr lang="en-US" sz="3200" dirty="0" smtClean="0">
                <a:latin typeface="Trebuchet MS" pitchFamily="34" charset="0"/>
              </a:rPr>
              <a:t>Move</a:t>
            </a:r>
            <a:r>
              <a:rPr lang="en-US" sz="3200" baseline="0" dirty="0" smtClean="0">
                <a:latin typeface="Trebuchet MS" pitchFamily="34" charset="0"/>
              </a:rPr>
              <a:t> this preformatted section header placeholder to the poster area to add another section header. Use section headers to separate topics or concepts within your presentation. </a:t>
            </a:r>
          </a:p>
          <a:p>
            <a:pPr defTabSz="4389219"/>
            <a:endParaRPr lang="en-US" sz="3200" baseline="0" dirty="0" smtClean="0">
              <a:latin typeface="Trebuchet MS" pitchFamily="34" charset="0"/>
            </a:endParaRPr>
          </a:p>
          <a:p>
            <a:pPr defTabSz="4389219"/>
            <a:endParaRPr lang="en-US" sz="3200" dirty="0" smtClean="0">
              <a:latin typeface="Trebuchet MS" pitchFamily="34" charset="0"/>
            </a:endParaRPr>
          </a:p>
          <a:p>
            <a:pPr defTabSz="4389219"/>
            <a:endParaRPr lang="en-US" sz="3200" b="1" dirty="0" smtClean="0">
              <a:solidFill>
                <a:srgbClr val="FFFF00"/>
              </a:solidFill>
              <a:latin typeface="Trebuchet MS" pitchFamily="34" charset="0"/>
            </a:endParaRPr>
          </a:p>
          <a:p>
            <a:pPr defTabSz="4389219"/>
            <a:r>
              <a:rPr lang="en-US" sz="3200" b="1" dirty="0" smtClean="0">
                <a:solidFill>
                  <a:srgbClr val="FFFF00"/>
                </a:solidFill>
                <a:latin typeface="Trebuchet MS" pitchFamily="34" charset="0"/>
              </a:rPr>
              <a:t>Text placeholder</a:t>
            </a:r>
          </a:p>
          <a:p>
            <a:pPr defTabSz="4389219"/>
            <a:r>
              <a:rPr lang="en-US" sz="3200" baseline="0" dirty="0" smtClean="0">
                <a:latin typeface="Trebuchet MS" pitchFamily="34" charset="0"/>
              </a:rPr>
              <a:t>Move this preformatted text placeholder to the poster to add a new body of text.</a:t>
            </a:r>
          </a:p>
          <a:p>
            <a:pPr defTabSz="4389219"/>
            <a:endParaRPr lang="en-US" sz="3200" baseline="0" dirty="0" smtClean="0">
              <a:latin typeface="Trebuchet MS" pitchFamily="34" charset="0"/>
            </a:endParaRPr>
          </a:p>
          <a:p>
            <a:pPr defTabSz="4389219"/>
            <a:endParaRPr lang="en-US" sz="3200" baseline="0" dirty="0" smtClean="0">
              <a:latin typeface="Trebuchet MS" pitchFamily="34" charset="0"/>
            </a:endParaRPr>
          </a:p>
          <a:p>
            <a:pPr defTabSz="4389219"/>
            <a:endParaRPr lang="en-US" sz="3200" baseline="0" dirty="0" smtClean="0">
              <a:latin typeface="Trebuchet MS" pitchFamily="34" charset="0"/>
            </a:endParaRPr>
          </a:p>
          <a:p>
            <a:pPr defTabSz="4389219"/>
            <a:endParaRPr lang="en-US" sz="3200" b="1" baseline="0" dirty="0" smtClean="0">
              <a:solidFill>
                <a:srgbClr val="FFFF00"/>
              </a:solidFill>
              <a:latin typeface="Trebuchet MS" pitchFamily="34" charset="0"/>
            </a:endParaRPr>
          </a:p>
          <a:p>
            <a:pPr defTabSz="4389219"/>
            <a:r>
              <a:rPr lang="en-US" sz="3200" b="1" baseline="0" dirty="0" smtClean="0">
                <a:solidFill>
                  <a:srgbClr val="FFFF00"/>
                </a:solidFill>
                <a:latin typeface="Trebuchet MS" pitchFamily="34" charset="0"/>
              </a:rPr>
              <a:t>Picture placeholder</a:t>
            </a:r>
          </a:p>
          <a:p>
            <a:pPr defTabSz="4389219"/>
            <a:r>
              <a:rPr lang="en-US" sz="3200" baseline="0" dirty="0" smtClean="0">
                <a:latin typeface="Trebuchet MS" pitchFamily="34" charset="0"/>
              </a:rPr>
              <a:t>Move this graphic placeholder onto your poster, size it first, and then click it to add a picture to the poster.</a:t>
            </a:r>
          </a:p>
          <a:p>
            <a:pPr defTabSz="4389219"/>
            <a:endParaRPr lang="en-US" sz="3200" baseline="0" dirty="0" smtClean="0">
              <a:latin typeface="Trebuchet MS" pitchFamily="34" charset="0"/>
            </a:endParaRPr>
          </a:p>
          <a:p>
            <a:pPr defTabSz="4389219"/>
            <a:endParaRPr lang="en-US" sz="3200" baseline="0" dirty="0" smtClean="0">
              <a:latin typeface="Trebuchet MS" pitchFamily="34" charset="0"/>
            </a:endParaRPr>
          </a:p>
          <a:p>
            <a:pPr defTabSz="4389219"/>
            <a:endParaRPr lang="en-US" sz="3200" baseline="0" dirty="0" smtClean="0">
              <a:latin typeface="Trebuchet MS" pitchFamily="34" charset="0"/>
            </a:endParaRPr>
          </a:p>
          <a:p>
            <a:pPr algn="ctr"/>
            <a:endParaRPr lang="en-US" sz="4400" b="1" dirty="0" smtClean="0">
              <a:solidFill>
                <a:schemeClr val="bg1"/>
              </a:solidFill>
              <a:latin typeface="Trebuchet MS" pitchFamily="34" charset="0"/>
            </a:endParaRPr>
          </a:p>
          <a:p>
            <a:pPr algn="ctr"/>
            <a:endParaRPr lang="en-US" sz="4400" b="1" dirty="0" smtClean="0">
              <a:solidFill>
                <a:schemeClr val="bg1"/>
              </a:solidFill>
              <a:latin typeface="Trebuchet MS" pitchFamily="34" charset="0"/>
            </a:endParaRPr>
          </a:p>
          <a:p>
            <a:pPr algn="ctr"/>
            <a:endParaRPr lang="en-US" sz="4400" b="1" dirty="0" smtClean="0">
              <a:solidFill>
                <a:schemeClr val="bg1"/>
              </a:solidFill>
              <a:latin typeface="Trebuchet MS" pitchFamily="34" charset="0"/>
            </a:endParaRPr>
          </a:p>
          <a:p>
            <a:pPr algn="ctr"/>
            <a:endParaRPr lang="en-US" sz="4400" b="1" dirty="0" smtClean="0">
              <a:solidFill>
                <a:schemeClr val="bg1"/>
              </a:solidFill>
              <a:latin typeface="Trebuchet MS" pitchFamily="34" charset="0"/>
            </a:endParaRPr>
          </a:p>
          <a:p>
            <a:pPr defTabSz="4389219"/>
            <a:endParaRPr lang="en-US" sz="3200" dirty="0" smtClean="0">
              <a:latin typeface="Trebuchet MS" pitchFamily="34" charset="0"/>
            </a:endParaRPr>
          </a:p>
          <a:p>
            <a:pPr algn="ctr"/>
            <a:endParaRPr lang="en-US" sz="3200" b="1" dirty="0" smtClean="0">
              <a:solidFill>
                <a:schemeClr val="bg1"/>
              </a:solidFill>
              <a:latin typeface="Trebuchet MS" pitchFamily="34" charset="0"/>
            </a:endParaRPr>
          </a:p>
          <a:p>
            <a:pPr defTabSz="4389219"/>
            <a:endParaRPr lang="en-US" sz="3200" b="1" dirty="0" smtClean="0">
              <a:solidFill>
                <a:srgbClr val="FFFF00"/>
              </a:solidFill>
              <a:latin typeface="Trebuchet MS" pitchFamily="34" charset="0"/>
            </a:endParaRPr>
          </a:p>
          <a:p>
            <a:pPr algn="ctr"/>
            <a:endParaRPr lang="en-US" sz="4400" b="1" dirty="0">
              <a:latin typeface="Trebuchet MS" pitchFamily="34" charset="0"/>
            </a:endParaRPr>
          </a:p>
        </p:txBody>
      </p:sp>
      <p:sp>
        <p:nvSpPr>
          <p:cNvPr id="29" name="Rectangle 28"/>
          <p:cNvSpPr/>
          <p:nvPr/>
        </p:nvSpPr>
        <p:spPr>
          <a:xfrm>
            <a:off x="-13946601" y="17054234"/>
            <a:ext cx="13534339" cy="77724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7" rIns="91436" bIns="45717" rtlCol="0" anchor="ctr"/>
          <a:lstStyle/>
          <a:p>
            <a:pPr algn="ctr"/>
            <a:endParaRPr lang="en-US" dirty="0"/>
          </a:p>
        </p:txBody>
      </p:sp>
      <p:pic>
        <p:nvPicPr>
          <p:cNvPr id="30" name="Picture 2"/>
          <p:cNvPicPr>
            <a:picLocks noChangeAspect="1" noChangeArrowheads="1"/>
          </p:cNvPicPr>
          <p:nvPr/>
        </p:nvPicPr>
        <p:blipFill>
          <a:blip r:embed="rId3" cstate="print"/>
          <a:srcRect/>
          <a:stretch>
            <a:fillRect/>
          </a:stretch>
        </p:blipFill>
        <p:spPr bwMode="auto">
          <a:xfrm>
            <a:off x="49098247" y="15525143"/>
            <a:ext cx="4741366" cy="3058182"/>
          </a:xfrm>
          <a:prstGeom prst="rect">
            <a:avLst/>
          </a:prstGeom>
          <a:noFill/>
          <a:ln w="9525">
            <a:noFill/>
            <a:miter lim="800000"/>
            <a:headEnd/>
            <a:tailEnd/>
          </a:ln>
          <a:effectLst/>
        </p:spPr>
      </p:pic>
      <p:pic>
        <p:nvPicPr>
          <p:cNvPr id="31" name="Picture 2"/>
          <p:cNvPicPr>
            <a:picLocks noChangeAspect="1" noChangeArrowheads="1"/>
          </p:cNvPicPr>
          <p:nvPr/>
        </p:nvPicPr>
        <p:blipFill>
          <a:blip r:embed="rId4" cstate="print"/>
          <a:srcRect/>
          <a:stretch>
            <a:fillRect/>
          </a:stretch>
        </p:blipFill>
        <p:spPr bwMode="auto">
          <a:xfrm>
            <a:off x="47342926" y="13118821"/>
            <a:ext cx="590550" cy="438150"/>
          </a:xfrm>
          <a:prstGeom prst="rect">
            <a:avLst/>
          </a:prstGeom>
          <a:noFill/>
          <a:ln w="9525">
            <a:solidFill>
              <a:schemeClr val="tx1"/>
            </a:solidFill>
            <a:miter lim="800000"/>
            <a:headEnd/>
            <a:tailEnd/>
          </a:ln>
          <a:effectLst/>
        </p:spPr>
      </p:pic>
      <p:sp>
        <p:nvSpPr>
          <p:cNvPr id="32" name="TextBox 31"/>
          <p:cNvSpPr txBox="1"/>
          <p:nvPr/>
        </p:nvSpPr>
        <p:spPr>
          <a:xfrm>
            <a:off x="44487740" y="30588807"/>
            <a:ext cx="9160286" cy="2185208"/>
          </a:xfrm>
          <a:prstGeom prst="rect">
            <a:avLst/>
          </a:prstGeom>
          <a:noFill/>
        </p:spPr>
        <p:txBody>
          <a:bodyPr wrap="square" lIns="91436" tIns="45717" rIns="91436" bIns="45717" rtlCol="0">
            <a:spAutoFit/>
          </a:bodyPr>
          <a:lstStyle/>
          <a:p>
            <a:r>
              <a:rPr lang="en-US" sz="3600" dirty="0" smtClean="0">
                <a:solidFill>
                  <a:schemeClr val="bg1"/>
                </a:solidFill>
              </a:rPr>
              <a:t>© 2012 PosterPresentations.com</a:t>
            </a:r>
            <a:br>
              <a:rPr lang="en-US" sz="3600" dirty="0" smtClean="0">
                <a:solidFill>
                  <a:schemeClr val="bg1"/>
                </a:solidFill>
              </a:rPr>
            </a:br>
            <a:r>
              <a:rPr lang="en-US" sz="3600" dirty="0" smtClean="0">
                <a:solidFill>
                  <a:schemeClr val="bg1"/>
                </a:solidFill>
              </a:rPr>
              <a:t>    </a:t>
            </a:r>
            <a:r>
              <a:rPr lang="en-US" sz="3200" dirty="0" smtClean="0">
                <a:solidFill>
                  <a:schemeClr val="bg1"/>
                </a:solidFill>
              </a:rPr>
              <a:t>2117 Fourth Street ,</a:t>
            </a:r>
            <a:r>
              <a:rPr lang="en-US" sz="3200" baseline="0" dirty="0" smtClean="0">
                <a:solidFill>
                  <a:schemeClr val="bg1"/>
                </a:solidFill>
              </a:rPr>
              <a:t> Unit C</a:t>
            </a:r>
            <a:br>
              <a:rPr lang="en-US" sz="3200" baseline="0" dirty="0" smtClean="0">
                <a:solidFill>
                  <a:schemeClr val="bg1"/>
                </a:solidFill>
              </a:rPr>
            </a:br>
            <a:r>
              <a:rPr lang="en-US" sz="3200" baseline="0" dirty="0" smtClean="0">
                <a:solidFill>
                  <a:schemeClr val="bg1"/>
                </a:solidFill>
              </a:rPr>
              <a:t>    Berkeley CA 94710</a:t>
            </a:r>
            <a:br>
              <a:rPr lang="en-US" sz="3200" baseline="0" dirty="0" smtClean="0">
                <a:solidFill>
                  <a:schemeClr val="bg1"/>
                </a:solidFill>
              </a:rPr>
            </a:br>
            <a:r>
              <a:rPr lang="en-US" sz="3200" baseline="0" dirty="0" smtClean="0">
                <a:solidFill>
                  <a:schemeClr val="bg1"/>
                </a:solidFill>
              </a:rPr>
              <a:t>    </a:t>
            </a:r>
            <a:r>
              <a:rPr lang="en-US" sz="3200" b="1" baseline="0" dirty="0" smtClean="0">
                <a:solidFill>
                  <a:srgbClr val="FFFF00"/>
                </a:solidFill>
              </a:rPr>
              <a:t>posterpresenter@gmail.com</a:t>
            </a:r>
            <a:endParaRPr lang="en-US" sz="3600" b="1" dirty="0">
              <a:solidFill>
                <a:srgbClr val="FFFF00"/>
              </a:solidFill>
            </a:endParaRPr>
          </a:p>
        </p:txBody>
      </p:sp>
      <p:grpSp>
        <p:nvGrpSpPr>
          <p:cNvPr id="33" name="Group 32"/>
          <p:cNvGrpSpPr/>
          <p:nvPr/>
        </p:nvGrpSpPr>
        <p:grpSpPr>
          <a:xfrm>
            <a:off x="-13686139" y="31638625"/>
            <a:ext cx="13200441" cy="1090621"/>
            <a:chOff x="44242388" y="28054064"/>
            <a:chExt cx="9771398" cy="1090621"/>
          </a:xfrm>
        </p:grpSpPr>
        <p:sp>
          <p:nvSpPr>
            <p:cNvPr id="34" name="Rounded Rectangle 33"/>
            <p:cNvSpPr/>
            <p:nvPr userDrawn="1"/>
          </p:nvSpPr>
          <p:spPr>
            <a:xfrm>
              <a:off x="44242388" y="28054064"/>
              <a:ext cx="9771397" cy="1090621"/>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5" name="Picture 7" descr="http://t2.gstatic.com/images?q=tbn:ANd9GcR4APHC6TT9w54M2zn_pvCiBxUNcspYPoVxirLRphBoJabfSvu7zw">
              <a:hlinkClick r:id="rId5"/>
            </p:cNvPr>
            <p:cNvPicPr>
              <a:picLocks noChangeAspect="1" noChangeArrowheads="1"/>
            </p:cNvPicPr>
            <p:nvPr userDrawn="1"/>
          </p:nvPicPr>
          <p:blipFill>
            <a:blip r:embed="rId6"/>
            <a:srcRect/>
            <a:stretch>
              <a:fillRect/>
            </a:stretch>
          </p:blipFill>
          <p:spPr bwMode="auto">
            <a:xfrm>
              <a:off x="44341112" y="28126635"/>
              <a:ext cx="914400" cy="914400"/>
            </a:xfrm>
            <a:prstGeom prst="rect">
              <a:avLst/>
            </a:prstGeom>
            <a:noFill/>
          </p:spPr>
        </p:pic>
        <p:sp>
          <p:nvSpPr>
            <p:cNvPr id="36" name="TextBox 35"/>
            <p:cNvSpPr txBox="1"/>
            <p:nvPr userDrawn="1"/>
          </p:nvSpPr>
          <p:spPr>
            <a:xfrm>
              <a:off x="45342598" y="28154090"/>
              <a:ext cx="8671188" cy="892552"/>
            </a:xfrm>
            <a:prstGeom prst="rect">
              <a:avLst/>
            </a:prstGeom>
            <a:noFill/>
          </p:spPr>
          <p:txBody>
            <a:bodyPr wrap="square" rtlCol="0">
              <a:spAutoFit/>
            </a:bodyPr>
            <a:lstStyle/>
            <a:p>
              <a:r>
                <a:rPr lang="en-US" sz="2600" dirty="0" smtClean="0">
                  <a:solidFill>
                    <a:schemeClr val="tx2"/>
                  </a:solidFill>
                  <a:latin typeface="Trebuchet MS" pitchFamily="34" charset="0"/>
                </a:rPr>
                <a:t>Student</a:t>
              </a:r>
              <a:r>
                <a:rPr lang="en-US" sz="2600" baseline="0" dirty="0" smtClean="0">
                  <a:solidFill>
                    <a:schemeClr val="tx2"/>
                  </a:solidFill>
                  <a:latin typeface="Trebuchet MS" pitchFamily="34" charset="0"/>
                </a:rPr>
                <a:t> discounts are available on our </a:t>
              </a:r>
              <a:r>
                <a:rPr lang="en-US" sz="2600" baseline="0" dirty="0" err="1" smtClean="0">
                  <a:solidFill>
                    <a:schemeClr val="tx2"/>
                  </a:solidFill>
                  <a:latin typeface="Trebuchet MS" pitchFamily="34" charset="0"/>
                </a:rPr>
                <a:t>Facebook</a:t>
              </a:r>
              <a:r>
                <a:rPr lang="en-US" sz="2600" baseline="0" dirty="0" smtClean="0">
                  <a:solidFill>
                    <a:schemeClr val="tx2"/>
                  </a:solidFill>
                  <a:latin typeface="Trebuchet MS" pitchFamily="34" charset="0"/>
                </a:rPr>
                <a:t> page.</a:t>
              </a:r>
              <a:br>
                <a:rPr lang="en-US" sz="2600" baseline="0" dirty="0" smtClean="0">
                  <a:solidFill>
                    <a:schemeClr val="tx2"/>
                  </a:solidFill>
                  <a:latin typeface="Trebuchet MS" pitchFamily="34" charset="0"/>
                </a:rPr>
              </a:br>
              <a:r>
                <a:rPr lang="en-US" sz="2600" baseline="0" dirty="0" smtClean="0">
                  <a:solidFill>
                    <a:schemeClr val="tx2"/>
                  </a:solidFill>
                  <a:latin typeface="Trebuchet MS" pitchFamily="34" charset="0"/>
                </a:rPr>
                <a:t>Go to </a:t>
              </a:r>
              <a:r>
                <a:rPr lang="en-US" sz="2600" u="sng" baseline="0" dirty="0" smtClean="0">
                  <a:solidFill>
                    <a:schemeClr val="tx2"/>
                  </a:solidFill>
                  <a:latin typeface="Trebuchet MS" pitchFamily="34" charset="0"/>
                </a:rPr>
                <a:t>PosterPresentations.com</a:t>
              </a:r>
              <a:r>
                <a:rPr lang="en-US" sz="2600" baseline="0" dirty="0" smtClean="0">
                  <a:solidFill>
                    <a:schemeClr val="tx2"/>
                  </a:solidFill>
                  <a:latin typeface="Trebuchet MS" pitchFamily="34" charset="0"/>
                </a:rPr>
                <a:t> and click on the FB icon. </a:t>
              </a:r>
              <a:endParaRPr lang="en-US" sz="2600" dirty="0">
                <a:solidFill>
                  <a:schemeClr val="tx2"/>
                </a:solidFill>
                <a:latin typeface="Trebuchet MS" pitchFamily="34" charset="0"/>
              </a:endParaRPr>
            </a:p>
          </p:txBody>
        </p:sp>
      </p:grpSp>
      <p:cxnSp>
        <p:nvCxnSpPr>
          <p:cNvPr id="37" name="Straight Connector 36"/>
          <p:cNvCxnSpPr/>
          <p:nvPr/>
        </p:nvCxnSpPr>
        <p:spPr>
          <a:xfrm>
            <a:off x="44222126" y="30500133"/>
            <a:ext cx="10050462" cy="158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flipV="1">
            <a:off x="-13946601" y="11526118"/>
            <a:ext cx="13577436" cy="818"/>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44254028" y="4841856"/>
            <a:ext cx="10018560" cy="1607"/>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1" name="Rounded Rectangle 20"/>
          <p:cNvSpPr/>
          <p:nvPr userDrawn="1"/>
        </p:nvSpPr>
        <p:spPr>
          <a:xfrm>
            <a:off x="922338" y="5392017"/>
            <a:ext cx="13577436" cy="26736675"/>
          </a:xfrm>
          <a:prstGeom prst="roundRect">
            <a:avLst>
              <a:gd name="adj" fmla="val 5862"/>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p:cNvSpPr/>
          <p:nvPr userDrawn="1"/>
        </p:nvSpPr>
        <p:spPr>
          <a:xfrm>
            <a:off x="15154504" y="5392017"/>
            <a:ext cx="13577436" cy="26736675"/>
          </a:xfrm>
          <a:prstGeom prst="roundRect">
            <a:avLst>
              <a:gd name="adj" fmla="val 5862"/>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userDrawn="1"/>
        </p:nvSpPr>
        <p:spPr>
          <a:xfrm>
            <a:off x="29386670" y="5392017"/>
            <a:ext cx="13577436" cy="26736675"/>
          </a:xfrm>
          <a:prstGeom prst="roundRect">
            <a:avLst>
              <a:gd name="adj" fmla="val 5862"/>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userDrawn="1"/>
        </p:nvSpPr>
        <p:spPr>
          <a:xfrm>
            <a:off x="-13892846" y="20466669"/>
            <a:ext cx="13534339" cy="77724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7" rIns="91436" bIns="45717" rtlCol="0" anchor="ctr"/>
          <a:lstStyle/>
          <a:p>
            <a:pPr algn="ctr"/>
            <a:endParaRPr lang="en-US" dirty="0"/>
          </a:p>
        </p:txBody>
      </p:sp>
    </p:spTree>
  </p:cSld>
  <p:clrMap bg1="lt1" tx1="dk1" bg2="lt2" tx2="dk2" accent1="accent1" accent2="accent2" accent3="accent3" accent4="accent4" accent5="accent5" accent6="accent6" hlink="hlink" folHlink="folHlink"/>
  <p:sldLayoutIdLst>
    <p:sldLayoutId id="2147483658" r:id="rId1"/>
  </p:sldLayoutIdLst>
  <p:timing>
    <p:tnLst>
      <p:par>
        <p:cTn id="1" dur="indefinite" restart="never" nodeType="tmRoot"/>
      </p:par>
    </p:tnLst>
  </p:timing>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p:bg>
      <p:bgPr>
        <a:gradFill flip="none" rotWithShape="1">
          <a:gsLst>
            <a:gs pos="0">
              <a:schemeClr val="accent5">
                <a:lumMod val="50000"/>
              </a:schemeClr>
            </a:gs>
            <a:gs pos="34000">
              <a:schemeClr val="tx2">
                <a:lumMod val="40000"/>
                <a:lumOff val="60000"/>
              </a:schemeClr>
            </a:gs>
            <a:gs pos="100000">
              <a:schemeClr val="accent5">
                <a:lumMod val="20000"/>
                <a:lumOff val="80000"/>
              </a:schemeClr>
            </a:gs>
          </a:gsLst>
          <a:lin ang="16200000" scaled="1"/>
          <a:tileRect/>
        </a:gradFill>
        <a:effectLst/>
      </p:bgPr>
    </p:bg>
    <p:spTree>
      <p:nvGrpSpPr>
        <p:cNvPr id="1" name=""/>
        <p:cNvGrpSpPr/>
        <p:nvPr/>
      </p:nvGrpSpPr>
      <p:grpSpPr>
        <a:xfrm>
          <a:off x="0" y="0"/>
          <a:ext cx="0" cy="0"/>
          <a:chOff x="0" y="0"/>
          <a:chExt cx="0" cy="0"/>
        </a:xfrm>
      </p:grpSpPr>
      <p:sp>
        <p:nvSpPr>
          <p:cNvPr id="7" name="Rectangle 36"/>
          <p:cNvSpPr>
            <a:spLocks noChangeArrowheads="1"/>
          </p:cNvSpPr>
          <p:nvPr/>
        </p:nvSpPr>
        <p:spPr bwMode="auto">
          <a:xfrm>
            <a:off x="0" y="0"/>
            <a:ext cx="43891200" cy="4800600"/>
          </a:xfrm>
          <a:prstGeom prst="rect">
            <a:avLst/>
          </a:prstGeom>
          <a:solidFill>
            <a:schemeClr val="accent5">
              <a:lumMod val="75000"/>
            </a:schemeClr>
          </a:solidFill>
          <a:ln w="9525">
            <a:solidFill>
              <a:schemeClr val="tx1"/>
            </a:solidFill>
            <a:miter lim="800000"/>
            <a:headEnd/>
            <a:tailEnd/>
          </a:ln>
          <a:effectLst/>
        </p:spPr>
        <p:txBody>
          <a:bodyPr wrap="none" lIns="91436" tIns="45717" rIns="91436" bIns="45717" anchor="ctr"/>
          <a:lstStyle/>
          <a:p>
            <a:pPr>
              <a:defRPr/>
            </a:pPr>
            <a:endParaRPr lang="en-US" dirty="0"/>
          </a:p>
        </p:txBody>
      </p:sp>
      <p:sp>
        <p:nvSpPr>
          <p:cNvPr id="9" name="Rectangle 9"/>
          <p:cNvSpPr>
            <a:spLocks noChangeArrowheads="1"/>
          </p:cNvSpPr>
          <p:nvPr/>
        </p:nvSpPr>
        <p:spPr bwMode="auto">
          <a:xfrm>
            <a:off x="0" y="4805363"/>
            <a:ext cx="43891200" cy="152400"/>
          </a:xfrm>
          <a:prstGeom prst="rect">
            <a:avLst/>
          </a:prstGeom>
          <a:solidFill>
            <a:schemeClr val="accent5">
              <a:lumMod val="50000"/>
            </a:schemeClr>
          </a:solidFill>
          <a:ln w="152400">
            <a:noFill/>
            <a:miter lim="800000"/>
            <a:headEnd/>
            <a:tailEnd/>
          </a:ln>
          <a:effectLst/>
        </p:spPr>
        <p:txBody>
          <a:bodyPr wrap="none" lIns="91436" tIns="45717" rIns="91436" bIns="45717" anchor="ctr"/>
          <a:lstStyle/>
          <a:p>
            <a:pPr>
              <a:defRPr/>
            </a:pPr>
            <a:endParaRPr lang="en-US" dirty="0"/>
          </a:p>
        </p:txBody>
      </p:sp>
      <p:sp>
        <p:nvSpPr>
          <p:cNvPr id="10" name="Text Box 14"/>
          <p:cNvSpPr txBox="1">
            <a:spLocks noChangeArrowheads="1"/>
          </p:cNvSpPr>
          <p:nvPr/>
        </p:nvSpPr>
        <p:spPr bwMode="auto">
          <a:xfrm>
            <a:off x="1484177" y="32232601"/>
            <a:ext cx="2514600" cy="336819"/>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dirty="0" smtClean="0">
                <a:solidFill>
                  <a:schemeClr val="bg1">
                    <a:lumMod val="75000"/>
                  </a:schemeClr>
                </a:solidFill>
                <a:latin typeface="Arial" charset="0"/>
              </a:rPr>
              <a:t>RESEARCH POSTER PRESENTATION </a:t>
            </a:r>
            <a:r>
              <a:rPr lang="en-US" sz="500" b="1" dirty="0">
                <a:solidFill>
                  <a:schemeClr val="bg1">
                    <a:lumMod val="75000"/>
                  </a:schemeClr>
                </a:solidFill>
                <a:latin typeface="Arial" charset="0"/>
              </a:rPr>
              <a:t>DESIGN © </a:t>
            </a:r>
            <a:r>
              <a:rPr lang="en-US" sz="500" b="1" dirty="0" smtClean="0">
                <a:solidFill>
                  <a:schemeClr val="bg1">
                    <a:lumMod val="75000"/>
                  </a:schemeClr>
                </a:solidFill>
                <a:latin typeface="Arial" charset="0"/>
              </a:rPr>
              <a:t>2012</a:t>
            </a:r>
            <a:endParaRPr lang="en-US" sz="500" b="1" dirty="0">
              <a:solidFill>
                <a:schemeClr val="bg1">
                  <a:lumMod val="75000"/>
                </a:schemeClr>
              </a:solidFill>
              <a:latin typeface="Arial" charset="0"/>
            </a:endParaRP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sp>
        <p:nvSpPr>
          <p:cNvPr id="27" name="Rectangle 26"/>
          <p:cNvSpPr/>
          <p:nvPr/>
        </p:nvSpPr>
        <p:spPr>
          <a:xfrm>
            <a:off x="44222126" y="0"/>
            <a:ext cx="10050462" cy="32918400"/>
          </a:xfrm>
          <a:prstGeom prst="rect">
            <a:avLst/>
          </a:prstGeom>
          <a:solidFill>
            <a:schemeClr val="tx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lIns="182872" tIns="365741" rIns="182872" bIns="182872" rtlCol="0" anchor="t" anchorCtr="0"/>
          <a:lstStyle/>
          <a:p>
            <a:pPr algn="ctr"/>
            <a:r>
              <a:rPr lang="en-US" sz="4000" b="1" dirty="0" smtClean="0">
                <a:solidFill>
                  <a:schemeClr val="bg1"/>
                </a:solidFill>
                <a:latin typeface="Trebuchet MS" pitchFamily="34" charset="0"/>
              </a:rPr>
              <a:t>QUICK</a:t>
            </a:r>
            <a:r>
              <a:rPr lang="en-US" sz="4000" b="1" baseline="0" dirty="0" smtClean="0">
                <a:solidFill>
                  <a:schemeClr val="bg1"/>
                </a:solidFill>
                <a:latin typeface="Trebuchet MS" pitchFamily="34" charset="0"/>
              </a:rPr>
              <a:t> TIPS</a:t>
            </a:r>
            <a:endParaRPr lang="en-US" sz="4000" b="1" dirty="0" smtClean="0">
              <a:solidFill>
                <a:schemeClr val="bg1"/>
              </a:solidFill>
              <a:latin typeface="Trebuchet MS" pitchFamily="34" charset="0"/>
            </a:endParaRPr>
          </a:p>
          <a:p>
            <a:pPr algn="ctr"/>
            <a:r>
              <a:rPr lang="en-US" sz="4000" b="1" dirty="0" smtClean="0">
                <a:solidFill>
                  <a:srgbClr val="FFFF00"/>
                </a:solidFill>
                <a:latin typeface="Trebuchet MS" pitchFamily="34" charset="0"/>
              </a:rPr>
              <a:t>(--THIS SECTION DOES NOT PRINT--)</a:t>
            </a:r>
          </a:p>
          <a:p>
            <a:pPr algn="ctr"/>
            <a:endParaRPr lang="en-US" sz="3200" b="1" dirty="0" smtClean="0">
              <a:latin typeface="Trebuchet MS" pitchFamily="34" charset="0"/>
            </a:endParaRPr>
          </a:p>
          <a:p>
            <a:pPr defTabSz="3134780"/>
            <a:r>
              <a:rPr lang="en-US" sz="3200" dirty="0" smtClean="0">
                <a:latin typeface="Trebuchet MS" pitchFamily="34" charset="0"/>
              </a:rPr>
              <a:t>This PowerPoint</a:t>
            </a:r>
            <a:r>
              <a:rPr lang="en-US" sz="3200" baseline="0" dirty="0" smtClean="0">
                <a:latin typeface="Trebuchet MS" pitchFamily="34" charset="0"/>
              </a:rPr>
              <a:t> template requires basic PowerPoint (version 2007 or newer) skills. Below is a list of commonly asked questions specific to this template. </a:t>
            </a:r>
            <a:br>
              <a:rPr lang="en-US" sz="3200" baseline="0" dirty="0" smtClean="0">
                <a:latin typeface="Trebuchet MS" pitchFamily="34" charset="0"/>
              </a:rPr>
            </a:br>
            <a:r>
              <a:rPr lang="en-US" sz="3200" baseline="0" dirty="0" smtClean="0">
                <a:latin typeface="Trebuchet MS" pitchFamily="34" charset="0"/>
              </a:rPr>
              <a:t>If you are using an older version of PowerPoint some template features may not work properly.</a:t>
            </a:r>
            <a:endParaRPr lang="en-US" sz="4000" b="1" dirty="0" smtClean="0">
              <a:solidFill>
                <a:srgbClr val="FFFF00"/>
              </a:solidFill>
              <a:latin typeface="Trebuchet MS" pitchFamily="34" charset="0"/>
            </a:endParaRPr>
          </a:p>
          <a:p>
            <a:pPr defTabSz="3134780"/>
            <a:endParaRPr lang="en-US" sz="4000" b="1" dirty="0" smtClean="0">
              <a:solidFill>
                <a:srgbClr val="FFFF00"/>
              </a:solidFill>
              <a:latin typeface="Trebuchet MS" pitchFamily="34" charset="0"/>
            </a:endParaRPr>
          </a:p>
          <a:p>
            <a:pPr algn="ctr"/>
            <a:r>
              <a:rPr lang="en-US" sz="4000" b="1" dirty="0" smtClean="0">
                <a:solidFill>
                  <a:schemeClr val="bg1"/>
                </a:solidFill>
                <a:latin typeface="Trebuchet MS" pitchFamily="34" charset="0"/>
              </a:rPr>
              <a:t>Using the template</a:t>
            </a:r>
            <a:endParaRPr lang="en-US" sz="4000" b="1" baseline="0" dirty="0" smtClean="0">
              <a:solidFill>
                <a:schemeClr val="bg1"/>
              </a:solidFill>
              <a:latin typeface="Trebuchet MS" pitchFamily="34" charset="0"/>
            </a:endParaRPr>
          </a:p>
          <a:p>
            <a:pPr algn="ctr"/>
            <a:endParaRPr lang="en-US" sz="3200" b="1" dirty="0" smtClean="0">
              <a:solidFill>
                <a:srgbClr val="FFFF00"/>
              </a:solidFill>
              <a:latin typeface="Trebuchet MS" pitchFamily="34" charset="0"/>
            </a:endParaRPr>
          </a:p>
          <a:p>
            <a:pPr marL="0" marR="0" indent="0" algn="l" defTabSz="3134780" rtl="0" eaLnBrk="1" fontAlgn="auto" latinLnBrk="0" hangingPunct="1">
              <a:lnSpc>
                <a:spcPct val="100000"/>
              </a:lnSpc>
              <a:spcBef>
                <a:spcPts val="0"/>
              </a:spcBef>
              <a:spcAft>
                <a:spcPts val="0"/>
              </a:spcAft>
              <a:buClrTx/>
              <a:buSzTx/>
              <a:buFontTx/>
              <a:buNone/>
              <a:tabLst/>
              <a:defRPr/>
            </a:pPr>
            <a:r>
              <a:rPr lang="en-US" sz="3200" b="1" dirty="0" smtClean="0">
                <a:solidFill>
                  <a:srgbClr val="FFFF00"/>
                </a:solidFill>
                <a:latin typeface="Trebuchet MS" pitchFamily="34" charset="0"/>
              </a:rPr>
              <a:t>Verifying the quality of your graphics</a:t>
            </a:r>
          </a:p>
          <a:p>
            <a:pPr defTabSz="3134780"/>
            <a:r>
              <a:rPr lang="en-US" sz="3200" dirty="0" smtClean="0">
                <a:latin typeface="Trebuchet MS" pitchFamily="34" charset="0"/>
              </a:rPr>
              <a:t>Go to the </a:t>
            </a:r>
            <a:r>
              <a:rPr lang="en-US" sz="3200" baseline="0" dirty="0" smtClean="0">
                <a:latin typeface="Trebuchet MS" pitchFamily="34" charset="0"/>
              </a:rPr>
              <a:t>VIEW menu and click on ZOOM to set your preferred magnification. This template is at 100% the size of the final poster. All text and graphics will be printed at 100% their size. To see what your poster will look like when printed, set the zoom to 100% and evaluate the quality of all your graphics before you submit your poster for printing.</a:t>
            </a:r>
            <a:br>
              <a:rPr lang="en-US" sz="3200" baseline="0" dirty="0" smtClean="0">
                <a:latin typeface="Trebuchet MS" pitchFamily="34" charset="0"/>
              </a:rPr>
            </a:br>
            <a:endParaRPr lang="en-US" sz="3200" baseline="0" dirty="0" smtClean="0">
              <a:latin typeface="Trebuchet MS" pitchFamily="34" charset="0"/>
            </a:endParaRPr>
          </a:p>
          <a:p>
            <a:pPr defTabSz="3134780"/>
            <a:r>
              <a:rPr lang="en-US" sz="3200" b="1" dirty="0" smtClean="0">
                <a:solidFill>
                  <a:srgbClr val="FFFF00"/>
                </a:solidFill>
                <a:latin typeface="Trebuchet MS" pitchFamily="34" charset="0"/>
              </a:rPr>
              <a:t>Using the placeholders</a:t>
            </a:r>
          </a:p>
          <a:p>
            <a:pPr defTabSz="3134780"/>
            <a:r>
              <a:rPr lang="en-US" sz="3200" baseline="0" dirty="0" smtClean="0">
                <a:latin typeface="Trebuchet MS" pitchFamily="34" charset="0"/>
              </a:rPr>
              <a:t>To add text to this template click inside a placeholder and type in or paste your text. To move a placeholder, click on it </a:t>
            </a:r>
            <a:r>
              <a:rPr lang="en-US" sz="3200" u="sng" baseline="0" dirty="0" smtClean="0">
                <a:latin typeface="Trebuchet MS" pitchFamily="34" charset="0"/>
              </a:rPr>
              <a:t>once</a:t>
            </a:r>
            <a:r>
              <a:rPr lang="en-US" sz="3200" baseline="0" dirty="0" smtClean="0">
                <a:latin typeface="Trebuchet MS" pitchFamily="34" charset="0"/>
              </a:rPr>
              <a:t> (to select it), place your cursor on its frame and your cursor will change to this symbol:         Then, click </a:t>
            </a:r>
            <a:r>
              <a:rPr lang="en-US" sz="3200" u="sng" baseline="0" dirty="0" smtClean="0">
                <a:latin typeface="Trebuchet MS" pitchFamily="34" charset="0"/>
              </a:rPr>
              <a:t>once</a:t>
            </a:r>
            <a:r>
              <a:rPr lang="en-US" sz="3200" baseline="0" dirty="0" smtClean="0">
                <a:latin typeface="Trebuchet MS" pitchFamily="34" charset="0"/>
              </a:rPr>
              <a:t> and drag it to its new location where you can resize it as needed. Additional placeholders can be found on the left side of this template.</a:t>
            </a:r>
          </a:p>
          <a:p>
            <a:pPr defTabSz="3134780"/>
            <a:endParaRPr lang="en-US" sz="3200" b="1" baseline="0" dirty="0" smtClean="0">
              <a:solidFill>
                <a:srgbClr val="FFFF00"/>
              </a:solidFill>
              <a:latin typeface="Trebuchet MS" pitchFamily="34" charset="0"/>
            </a:endParaRPr>
          </a:p>
          <a:p>
            <a:pPr defTabSz="3134780"/>
            <a:r>
              <a:rPr lang="en-US" sz="3200" b="1" baseline="0" dirty="0" smtClean="0">
                <a:solidFill>
                  <a:srgbClr val="FFFF00"/>
                </a:solidFill>
                <a:latin typeface="Trebuchet MS" pitchFamily="34" charset="0"/>
              </a:rPr>
              <a:t>Modifying the layout</a:t>
            </a:r>
          </a:p>
          <a:p>
            <a:pPr defTabSz="3134780"/>
            <a:r>
              <a:rPr lang="en-US" sz="3200" dirty="0" smtClean="0">
                <a:latin typeface="Trebuchet MS" pitchFamily="34" charset="0"/>
              </a:rPr>
              <a:t>This template has four</a:t>
            </a:r>
            <a:endParaRPr lang="en-US" sz="3200" baseline="0" dirty="0" smtClean="0">
              <a:latin typeface="Trebuchet MS" pitchFamily="34" charset="0"/>
            </a:endParaRPr>
          </a:p>
          <a:p>
            <a:pPr defTabSz="3134780"/>
            <a:r>
              <a:rPr lang="en-US" sz="3200" baseline="0" dirty="0" smtClean="0">
                <a:latin typeface="Trebuchet MS" pitchFamily="34" charset="0"/>
              </a:rPr>
              <a:t>different column layouts. </a:t>
            </a:r>
          </a:p>
          <a:p>
            <a:pPr defTabSz="3134780"/>
            <a:r>
              <a:rPr lang="en-US" sz="3200" u="sng" baseline="0" dirty="0" smtClean="0">
                <a:latin typeface="Trebuchet MS" pitchFamily="34" charset="0"/>
              </a:rPr>
              <a:t>Right-click</a:t>
            </a:r>
            <a:r>
              <a:rPr lang="en-US" sz="3200" baseline="0" dirty="0" smtClean="0">
                <a:latin typeface="Trebuchet MS" pitchFamily="34" charset="0"/>
              </a:rPr>
              <a:t> your mouse</a:t>
            </a:r>
          </a:p>
          <a:p>
            <a:pPr defTabSz="3134780"/>
            <a:r>
              <a:rPr lang="en-US" sz="3200" baseline="0" dirty="0" smtClean="0">
                <a:latin typeface="Trebuchet MS" pitchFamily="34" charset="0"/>
              </a:rPr>
              <a:t>on the background and </a:t>
            </a:r>
          </a:p>
          <a:p>
            <a:pPr defTabSz="3134780"/>
            <a:r>
              <a:rPr lang="en-US" sz="3200" baseline="0" dirty="0" smtClean="0">
                <a:latin typeface="Trebuchet MS" pitchFamily="34" charset="0"/>
              </a:rPr>
              <a:t>click on “Layout” to see </a:t>
            </a:r>
          </a:p>
          <a:p>
            <a:pPr defTabSz="3134780"/>
            <a:r>
              <a:rPr lang="en-US" sz="3200" baseline="0" dirty="0" smtClean="0">
                <a:latin typeface="Trebuchet MS" pitchFamily="34" charset="0"/>
              </a:rPr>
              <a:t>the layout options.</a:t>
            </a:r>
            <a:endParaRPr lang="en-US" sz="3200" dirty="0" smtClean="0">
              <a:latin typeface="Trebuchet MS" pitchFamily="34" charset="0"/>
            </a:endParaRPr>
          </a:p>
          <a:p>
            <a:pPr marL="0" marR="0" indent="0" algn="l" defTabSz="3134780" rtl="0" eaLnBrk="1" fontAlgn="auto" latinLnBrk="0" hangingPunct="1">
              <a:lnSpc>
                <a:spcPct val="100000"/>
              </a:lnSpc>
              <a:spcBef>
                <a:spcPts val="0"/>
              </a:spcBef>
              <a:spcAft>
                <a:spcPts val="0"/>
              </a:spcAft>
              <a:buClrTx/>
              <a:buSzTx/>
              <a:buFontTx/>
              <a:buNone/>
              <a:tabLst/>
              <a:defRPr/>
            </a:pPr>
            <a:r>
              <a:rPr lang="en-US" sz="3200" baseline="0" dirty="0" smtClean="0">
                <a:latin typeface="Trebuchet MS" pitchFamily="34" charset="0"/>
              </a:rPr>
              <a:t>The columns in the provided layouts are fixed and cannot be moved but advanced users can modify any layout by going to VIEW and then SLIDE MASTER.</a:t>
            </a:r>
          </a:p>
          <a:p>
            <a:pPr marL="0" marR="0" indent="0" algn="l" defTabSz="3134780" rtl="0" eaLnBrk="1" fontAlgn="auto" latinLnBrk="0" hangingPunct="1">
              <a:lnSpc>
                <a:spcPct val="100000"/>
              </a:lnSpc>
              <a:spcBef>
                <a:spcPts val="0"/>
              </a:spcBef>
              <a:spcAft>
                <a:spcPts val="0"/>
              </a:spcAft>
              <a:buClrTx/>
              <a:buSzTx/>
              <a:buFontTx/>
              <a:buNone/>
              <a:tabLst/>
              <a:defRPr/>
            </a:pPr>
            <a:endParaRPr lang="en-US" sz="3200" baseline="0" dirty="0" smtClean="0">
              <a:latin typeface="Trebuchet MS" pitchFamily="34" charset="0"/>
            </a:endParaRPr>
          </a:p>
          <a:p>
            <a:pPr defTabSz="3134780"/>
            <a:r>
              <a:rPr lang="en-US" sz="3200" b="1" baseline="0" dirty="0" smtClean="0">
                <a:solidFill>
                  <a:srgbClr val="FFFF00"/>
                </a:solidFill>
                <a:latin typeface="Trebuchet MS" pitchFamily="34" charset="0"/>
              </a:rPr>
              <a:t>Importing text and graphics from external sources</a:t>
            </a:r>
          </a:p>
          <a:p>
            <a:pPr defTabSz="3134780"/>
            <a:r>
              <a:rPr lang="en-US" sz="3200" b="1" u="sng" baseline="0" dirty="0" smtClean="0">
                <a:latin typeface="Trebuchet MS" pitchFamily="34" charset="0"/>
              </a:rPr>
              <a:t>TEXT: </a:t>
            </a:r>
            <a:r>
              <a:rPr lang="en-US" sz="3200" baseline="0" dirty="0" smtClean="0">
                <a:latin typeface="Trebuchet MS" pitchFamily="34" charset="0"/>
              </a:rPr>
              <a:t>Paste or type your text into a pre-existing placeholder or drag in a new placeholder from the left side of the template. Move it anywhere as needed.</a:t>
            </a:r>
          </a:p>
          <a:p>
            <a:pPr defTabSz="3134780"/>
            <a:r>
              <a:rPr lang="en-US" sz="3200" b="1" u="sng" baseline="0" dirty="0" smtClean="0">
                <a:latin typeface="Trebuchet MS" pitchFamily="34" charset="0"/>
              </a:rPr>
              <a:t>PHOTOS: </a:t>
            </a:r>
            <a:r>
              <a:rPr lang="en-US" sz="3200" baseline="0" dirty="0" smtClean="0">
                <a:latin typeface="Trebuchet MS" pitchFamily="34" charset="0"/>
              </a:rPr>
              <a:t>Drag in a picture placeholder, size it </a:t>
            </a:r>
            <a:r>
              <a:rPr lang="en-US" sz="3200" u="sng" baseline="0" dirty="0" smtClean="0">
                <a:latin typeface="Trebuchet MS" pitchFamily="34" charset="0"/>
              </a:rPr>
              <a:t>first</a:t>
            </a:r>
            <a:r>
              <a:rPr lang="en-US" sz="3200" baseline="0" dirty="0" smtClean="0">
                <a:latin typeface="Trebuchet MS" pitchFamily="34" charset="0"/>
              </a:rPr>
              <a:t>, click in it and insert a photo from the menu.</a:t>
            </a:r>
          </a:p>
          <a:p>
            <a:pPr defTabSz="3134780"/>
            <a:r>
              <a:rPr lang="en-US" sz="3200" b="1" u="sng" baseline="0" dirty="0" smtClean="0">
                <a:latin typeface="Trebuchet MS" pitchFamily="34" charset="0"/>
              </a:rPr>
              <a:t>TABLES: </a:t>
            </a:r>
            <a:r>
              <a:rPr lang="en-US" sz="3200" baseline="0" dirty="0" smtClean="0">
                <a:latin typeface="Trebuchet MS" pitchFamily="34" charset="0"/>
              </a:rPr>
              <a:t>You can copy and paste a table from an external document onto this poster template. To adjust  the way the text fits within the cells of a table that has been pasted, </a:t>
            </a:r>
            <a:r>
              <a:rPr lang="en-US" sz="3200" u="sng" baseline="0" dirty="0" smtClean="0">
                <a:latin typeface="Trebuchet MS" pitchFamily="34" charset="0"/>
              </a:rPr>
              <a:t>right-click</a:t>
            </a:r>
            <a:r>
              <a:rPr lang="en-US" sz="3200" baseline="0" dirty="0" smtClean="0">
                <a:latin typeface="Trebuchet MS" pitchFamily="34" charset="0"/>
              </a:rPr>
              <a:t> on the table, click FORMAT SHAPE  then click on TEXT BOX and change the INTERNAL MARGIN values to 0.25</a:t>
            </a:r>
          </a:p>
          <a:p>
            <a:pPr defTabSz="3134780"/>
            <a:endParaRPr lang="en-US" sz="3200" baseline="0" dirty="0" smtClean="0">
              <a:latin typeface="Trebuchet MS" pitchFamily="34" charset="0"/>
            </a:endParaRPr>
          </a:p>
          <a:p>
            <a:pPr defTabSz="3134780"/>
            <a:r>
              <a:rPr lang="en-US" sz="3200" b="1" baseline="0" dirty="0" smtClean="0">
                <a:solidFill>
                  <a:srgbClr val="FFFF00"/>
                </a:solidFill>
                <a:latin typeface="Trebuchet MS" pitchFamily="34" charset="0"/>
              </a:rPr>
              <a:t>Modifying the color scheme</a:t>
            </a:r>
          </a:p>
          <a:p>
            <a:pPr defTabSz="3134780"/>
            <a:r>
              <a:rPr lang="en-US" sz="3200" baseline="0" dirty="0" smtClean="0">
                <a:latin typeface="Trebuchet MS" pitchFamily="34" charset="0"/>
              </a:rPr>
              <a:t>To change the color scheme of this template go to the “Design” menu and click on “Colors”. You can choose from the provide color combinations or you can create your own.</a:t>
            </a:r>
          </a:p>
          <a:p>
            <a:pPr defTabSz="3134780"/>
            <a:endParaRPr lang="en-US" sz="3200" baseline="0" dirty="0" smtClean="0">
              <a:latin typeface="Trebuchet MS" pitchFamily="34" charset="0"/>
            </a:endParaRPr>
          </a:p>
          <a:p>
            <a:pPr defTabSz="3134780"/>
            <a:endParaRPr lang="en-US" sz="3200" baseline="0" dirty="0" smtClean="0">
              <a:latin typeface="Trebuchet MS" pitchFamily="34" charset="0"/>
            </a:endParaRPr>
          </a:p>
          <a:p>
            <a:pPr defTabSz="4389219"/>
            <a:endParaRPr lang="en-US" sz="2000" baseline="0" dirty="0" smtClean="0">
              <a:latin typeface="Trebuchet MS" pitchFamily="34" charset="0"/>
            </a:endParaRPr>
          </a:p>
          <a:p>
            <a:pPr defTabSz="4389219"/>
            <a:endParaRPr lang="en-US" sz="2000" dirty="0" smtClean="0">
              <a:latin typeface="Trebuchet MS" pitchFamily="34" charset="0"/>
            </a:endParaRPr>
          </a:p>
          <a:p>
            <a:pPr algn="ctr"/>
            <a:endParaRPr lang="en-US" sz="2000" b="1" dirty="0" smtClean="0">
              <a:solidFill>
                <a:schemeClr val="bg1"/>
              </a:solidFill>
              <a:latin typeface="Trebuchet MS" pitchFamily="34" charset="0"/>
            </a:endParaRPr>
          </a:p>
          <a:p>
            <a:pPr defTabSz="4389219"/>
            <a:endParaRPr lang="en-US" sz="2000" b="1" dirty="0" smtClean="0">
              <a:solidFill>
                <a:srgbClr val="FFFF00"/>
              </a:solidFill>
              <a:latin typeface="Trebuchet MS" pitchFamily="34" charset="0"/>
            </a:endParaRPr>
          </a:p>
          <a:p>
            <a:pPr algn="ctr"/>
            <a:endParaRPr lang="en-US" sz="3200" b="1" dirty="0">
              <a:latin typeface="Trebuchet MS" pitchFamily="34" charset="0"/>
            </a:endParaRPr>
          </a:p>
        </p:txBody>
      </p:sp>
      <p:sp>
        <p:nvSpPr>
          <p:cNvPr id="28" name="Rectangle 27"/>
          <p:cNvSpPr/>
          <p:nvPr/>
        </p:nvSpPr>
        <p:spPr>
          <a:xfrm>
            <a:off x="-10402388" y="-19596"/>
            <a:ext cx="10050462" cy="32918400"/>
          </a:xfrm>
          <a:prstGeom prst="rect">
            <a:avLst/>
          </a:prstGeom>
          <a:solidFill>
            <a:schemeClr val="tx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lIns="182872" tIns="365741" rIns="182872" bIns="182872" rtlCol="0" anchor="t" anchorCtr="0"/>
          <a:lstStyle/>
          <a:p>
            <a:pPr algn="ctr"/>
            <a:r>
              <a:rPr lang="en-US" sz="4400" b="1" dirty="0" smtClean="0">
                <a:solidFill>
                  <a:schemeClr val="bg1"/>
                </a:solidFill>
                <a:latin typeface="Trebuchet MS" pitchFamily="34" charset="0"/>
              </a:rPr>
              <a:t>QUICK DESIGN</a:t>
            </a:r>
            <a:r>
              <a:rPr lang="en-US" sz="4400" b="1" baseline="0" dirty="0" smtClean="0">
                <a:solidFill>
                  <a:schemeClr val="bg1"/>
                </a:solidFill>
                <a:latin typeface="Trebuchet MS" pitchFamily="34" charset="0"/>
              </a:rPr>
              <a:t> </a:t>
            </a:r>
            <a:r>
              <a:rPr lang="en-US" sz="4400" b="1" dirty="0" smtClean="0">
                <a:solidFill>
                  <a:schemeClr val="bg1"/>
                </a:solidFill>
                <a:latin typeface="Trebuchet MS" pitchFamily="34" charset="0"/>
              </a:rPr>
              <a:t>GUIDE</a:t>
            </a:r>
          </a:p>
          <a:p>
            <a:pPr algn="ctr"/>
            <a:r>
              <a:rPr lang="en-US" sz="4000" b="1" dirty="0" smtClean="0">
                <a:solidFill>
                  <a:srgbClr val="FFFF00"/>
                </a:solidFill>
                <a:latin typeface="Trebuchet MS" pitchFamily="34" charset="0"/>
              </a:rPr>
              <a:t>(--THIS SECTION DOES NOT PRINT--)</a:t>
            </a:r>
          </a:p>
          <a:p>
            <a:pPr algn="ctr"/>
            <a:endParaRPr lang="en-US" sz="3200" b="1" dirty="0" smtClean="0">
              <a:latin typeface="Trebuchet MS" pitchFamily="34" charset="0"/>
            </a:endParaRPr>
          </a:p>
          <a:p>
            <a:pPr defTabSz="4389219"/>
            <a:r>
              <a:rPr lang="en-US" sz="3200" dirty="0" smtClean="0">
                <a:latin typeface="Trebuchet MS" pitchFamily="34" charset="0"/>
              </a:rPr>
              <a:t>This PowerPoint</a:t>
            </a:r>
            <a:r>
              <a:rPr lang="en-US" sz="3200" baseline="0" dirty="0" smtClean="0">
                <a:latin typeface="Trebuchet MS" pitchFamily="34" charset="0"/>
              </a:rPr>
              <a:t> </a:t>
            </a:r>
            <a:r>
              <a:rPr lang="en-US" sz="3200" dirty="0" smtClean="0">
                <a:latin typeface="Trebuchet MS" pitchFamily="34" charset="0"/>
              </a:rPr>
              <a:t>2007 template produces</a:t>
            </a:r>
            <a:r>
              <a:rPr lang="en-US" sz="3200" baseline="0" dirty="0" smtClean="0">
                <a:latin typeface="Trebuchet MS" pitchFamily="34" charset="0"/>
              </a:rPr>
              <a:t> </a:t>
            </a:r>
            <a:r>
              <a:rPr lang="en-US" sz="3200" dirty="0" smtClean="0">
                <a:latin typeface="Trebuchet MS" pitchFamily="34" charset="0"/>
              </a:rPr>
              <a:t>a 36”x48” professional  poster. It</a:t>
            </a:r>
            <a:r>
              <a:rPr lang="en-US" sz="3200" baseline="0" dirty="0" smtClean="0">
                <a:latin typeface="Trebuchet MS" pitchFamily="34" charset="0"/>
              </a:rPr>
              <a:t> </a:t>
            </a:r>
            <a:r>
              <a:rPr lang="en-US" sz="3200" dirty="0" smtClean="0">
                <a:latin typeface="Trebuchet MS" pitchFamily="34" charset="0"/>
              </a:rPr>
              <a:t>will save you valuable time placing titles, subtitles,</a:t>
            </a:r>
            <a:r>
              <a:rPr lang="en-US" sz="3200" baseline="0" dirty="0" smtClean="0">
                <a:latin typeface="Trebuchet MS" pitchFamily="34" charset="0"/>
              </a:rPr>
              <a:t> text, and graphics</a:t>
            </a:r>
            <a:r>
              <a:rPr lang="en-US" sz="3200" dirty="0" smtClean="0">
                <a:latin typeface="Trebuchet MS" pitchFamily="34" charset="0"/>
              </a:rPr>
              <a:t>. </a:t>
            </a:r>
          </a:p>
          <a:p>
            <a:pPr defTabSz="4389219"/>
            <a:endParaRPr lang="en-US" sz="3200" dirty="0" smtClean="0">
              <a:latin typeface="Trebuchet MS" pitchFamily="34" charset="0"/>
            </a:endParaRPr>
          </a:p>
          <a:p>
            <a:pPr defTabSz="4389219"/>
            <a:r>
              <a:rPr lang="en-US" sz="3200" dirty="0" smtClean="0">
                <a:latin typeface="Trebuchet MS" pitchFamily="34" charset="0"/>
              </a:rPr>
              <a:t>Use it to create your presentation. Then send</a:t>
            </a:r>
            <a:r>
              <a:rPr lang="en-US" sz="3200" baseline="0" dirty="0" smtClean="0">
                <a:latin typeface="Trebuchet MS" pitchFamily="34" charset="0"/>
              </a:rPr>
              <a:t> it </a:t>
            </a:r>
            <a:r>
              <a:rPr lang="en-US" sz="3200" dirty="0" smtClean="0">
                <a:latin typeface="Trebuchet MS" pitchFamily="34" charset="0"/>
              </a:rPr>
              <a:t>to </a:t>
            </a:r>
            <a:r>
              <a:rPr lang="en-US" sz="3200" b="1" dirty="0" smtClean="0">
                <a:latin typeface="Trebuchet MS" pitchFamily="34" charset="0"/>
              </a:rPr>
              <a:t>PosterPresentations.com</a:t>
            </a:r>
            <a:r>
              <a:rPr lang="en-US" sz="3200" dirty="0" smtClean="0">
                <a:latin typeface="Trebuchet MS" pitchFamily="34" charset="0"/>
              </a:rPr>
              <a:t> for premium quality, same day affordable printing.</a:t>
            </a:r>
            <a:br>
              <a:rPr lang="en-US" sz="3200" dirty="0" smtClean="0">
                <a:latin typeface="Trebuchet MS" pitchFamily="34" charset="0"/>
              </a:rPr>
            </a:br>
            <a:endParaRPr lang="en-US" sz="3200" dirty="0" smtClean="0">
              <a:latin typeface="Trebuchet MS" pitchFamily="34" charset="0"/>
            </a:endParaRPr>
          </a:p>
          <a:p>
            <a:pPr defTabSz="4389219"/>
            <a:r>
              <a:rPr lang="en-US" sz="3200" dirty="0" smtClean="0">
                <a:latin typeface="Trebuchet MS" pitchFamily="34" charset="0"/>
              </a:rPr>
              <a:t>We provide a series of </a:t>
            </a:r>
            <a:r>
              <a:rPr lang="en-US" sz="3200" b="1" dirty="0" smtClean="0">
                <a:latin typeface="Trebuchet MS" pitchFamily="34" charset="0"/>
              </a:rPr>
              <a:t>online tutorials</a:t>
            </a:r>
            <a:r>
              <a:rPr lang="en-US" sz="3200" dirty="0" smtClean="0">
                <a:latin typeface="Trebuchet MS" pitchFamily="34" charset="0"/>
              </a:rPr>
              <a:t> that will guide you through the poster design process and answer your poster production questions. </a:t>
            </a:r>
          </a:p>
          <a:p>
            <a:pPr defTabSz="4389219"/>
            <a:endParaRPr lang="en-US" sz="3200" dirty="0" smtClean="0">
              <a:latin typeface="Trebuchet MS" pitchFamily="34" charset="0"/>
            </a:endParaRPr>
          </a:p>
          <a:p>
            <a:pPr defTabSz="4389219"/>
            <a:r>
              <a:rPr lang="en-US" sz="3200" dirty="0" smtClean="0">
                <a:latin typeface="Trebuchet MS" pitchFamily="34" charset="0"/>
              </a:rPr>
              <a:t>View our online</a:t>
            </a:r>
            <a:r>
              <a:rPr lang="en-US" sz="3200" baseline="0" dirty="0" smtClean="0">
                <a:latin typeface="Trebuchet MS" pitchFamily="34" charset="0"/>
              </a:rPr>
              <a:t> tutorials at:</a:t>
            </a:r>
            <a:r>
              <a:rPr lang="en-US" sz="3200" dirty="0" smtClean="0">
                <a:latin typeface="Trebuchet MS" pitchFamily="34" charset="0"/>
              </a:rPr>
              <a:t/>
            </a:r>
            <a:br>
              <a:rPr lang="en-US" sz="3200" dirty="0" smtClean="0">
                <a:latin typeface="Trebuchet MS" pitchFamily="34" charset="0"/>
              </a:rPr>
            </a:br>
            <a:r>
              <a:rPr lang="en-US" sz="3200" dirty="0" smtClean="0">
                <a:solidFill>
                  <a:srgbClr val="FFFF00"/>
                </a:solidFill>
                <a:latin typeface="Trebuchet MS" pitchFamily="34" charset="0"/>
              </a:rPr>
              <a:t> http://bit.ly/Poster_creation_help </a:t>
            </a:r>
            <a:r>
              <a:rPr lang="en-US" sz="3200" dirty="0" smtClean="0">
                <a:latin typeface="Trebuchet MS" pitchFamily="34" charset="0"/>
              </a:rPr>
              <a:t/>
            </a:r>
            <a:br>
              <a:rPr lang="en-US" sz="3200" dirty="0" smtClean="0">
                <a:latin typeface="Trebuchet MS" pitchFamily="34" charset="0"/>
              </a:rPr>
            </a:br>
            <a:r>
              <a:rPr lang="en-US" sz="3200" dirty="0" smtClean="0">
                <a:latin typeface="Trebuchet MS" pitchFamily="34" charset="0"/>
              </a:rPr>
              <a:t>(copy</a:t>
            </a:r>
            <a:r>
              <a:rPr lang="en-US" sz="3200" baseline="0" dirty="0" smtClean="0">
                <a:latin typeface="Trebuchet MS" pitchFamily="34" charset="0"/>
              </a:rPr>
              <a:t> and paste the link into your web browser).</a:t>
            </a:r>
          </a:p>
          <a:p>
            <a:pPr defTabSz="4389219"/>
            <a:endParaRPr lang="en-US" sz="3200" dirty="0" smtClean="0">
              <a:latin typeface="Trebuchet MS" pitchFamily="34" charset="0"/>
            </a:endParaRPr>
          </a:p>
          <a:p>
            <a:pPr defTabSz="4389219"/>
            <a:r>
              <a:rPr lang="en-US" sz="3200" dirty="0" smtClean="0">
                <a:latin typeface="Trebuchet MS" pitchFamily="34" charset="0"/>
              </a:rPr>
              <a:t>For assistance and to order your printed poster</a:t>
            </a:r>
            <a:r>
              <a:rPr lang="en-US" sz="3200" dirty="0" smtClean="0">
                <a:solidFill>
                  <a:schemeClr val="bg1"/>
                </a:solidFill>
                <a:latin typeface="Trebuchet MS" pitchFamily="34" charset="0"/>
              </a:rPr>
              <a:t> call </a:t>
            </a:r>
            <a:r>
              <a:rPr lang="en-US" sz="3200" b="1" dirty="0" smtClean="0">
                <a:solidFill>
                  <a:srgbClr val="FFFF00"/>
                </a:solidFill>
                <a:latin typeface="Trebuchet MS" pitchFamily="34" charset="0"/>
              </a:rPr>
              <a:t>PosterPresentations.com</a:t>
            </a:r>
            <a:r>
              <a:rPr lang="en-US" sz="3200" dirty="0" smtClean="0">
                <a:solidFill>
                  <a:srgbClr val="FFFF00"/>
                </a:solidFill>
                <a:latin typeface="Trebuchet MS" pitchFamily="34" charset="0"/>
              </a:rPr>
              <a:t> </a:t>
            </a:r>
            <a:r>
              <a:rPr lang="en-US" sz="3200" dirty="0" smtClean="0">
                <a:latin typeface="Trebuchet MS" pitchFamily="34" charset="0"/>
              </a:rPr>
              <a:t>at </a:t>
            </a:r>
            <a:r>
              <a:rPr lang="en-US" sz="4000" b="1" dirty="0" smtClean="0">
                <a:solidFill>
                  <a:srgbClr val="FFFF00"/>
                </a:solidFill>
                <a:latin typeface="Trebuchet MS" pitchFamily="34" charset="0"/>
              </a:rPr>
              <a:t>1.866.649.3004</a:t>
            </a:r>
          </a:p>
          <a:p>
            <a:pPr defTabSz="4389219"/>
            <a:endParaRPr lang="en-US" sz="4000" b="1" dirty="0" smtClean="0">
              <a:solidFill>
                <a:srgbClr val="FFFF00"/>
              </a:solidFill>
              <a:latin typeface="Trebuchet MS" pitchFamily="34" charset="0"/>
            </a:endParaRPr>
          </a:p>
          <a:p>
            <a:pPr defTabSz="4389219"/>
            <a:endParaRPr lang="en-US" sz="4000" b="1" dirty="0" smtClean="0">
              <a:solidFill>
                <a:srgbClr val="FFFF00"/>
              </a:solidFill>
              <a:latin typeface="Trebuchet MS" pitchFamily="34" charset="0"/>
            </a:endParaRPr>
          </a:p>
          <a:p>
            <a:pPr algn="ctr"/>
            <a:r>
              <a:rPr lang="en-US" sz="4400" b="1" dirty="0" smtClean="0">
                <a:solidFill>
                  <a:schemeClr val="bg1"/>
                </a:solidFill>
                <a:latin typeface="Trebuchet MS" pitchFamily="34" charset="0"/>
              </a:rPr>
              <a:t>Object Placeholders</a:t>
            </a:r>
          </a:p>
          <a:p>
            <a:pPr algn="ctr"/>
            <a:endParaRPr lang="en-US" sz="4400" b="1" dirty="0" smtClean="0">
              <a:solidFill>
                <a:schemeClr val="bg1"/>
              </a:solidFill>
              <a:latin typeface="Trebuchet MS" pitchFamily="34" charset="0"/>
            </a:endParaRPr>
          </a:p>
          <a:p>
            <a:pPr defTabSz="4389219"/>
            <a:r>
              <a:rPr lang="en-US" sz="3200" dirty="0" smtClean="0">
                <a:latin typeface="Trebuchet MS" pitchFamily="34" charset="0"/>
              </a:rPr>
              <a:t>Use the placeholders provided below to add new elements to your poster:</a:t>
            </a:r>
            <a:r>
              <a:rPr lang="en-US" sz="3200" baseline="0" dirty="0" smtClean="0">
                <a:latin typeface="Trebuchet MS" pitchFamily="34" charset="0"/>
              </a:rPr>
              <a:t> </a:t>
            </a:r>
            <a:r>
              <a:rPr lang="en-US" sz="3200" dirty="0" smtClean="0">
                <a:latin typeface="Trebuchet MS" pitchFamily="34" charset="0"/>
              </a:rPr>
              <a:t>Drag a placeholder onto the</a:t>
            </a:r>
            <a:r>
              <a:rPr lang="en-US" sz="3200" baseline="0" dirty="0" smtClean="0">
                <a:latin typeface="Trebuchet MS" pitchFamily="34" charset="0"/>
              </a:rPr>
              <a:t> poster area,</a:t>
            </a:r>
            <a:r>
              <a:rPr lang="en-US" sz="3200" dirty="0" smtClean="0">
                <a:latin typeface="Trebuchet MS" pitchFamily="34" charset="0"/>
              </a:rPr>
              <a:t> size it, and click it to edit.</a:t>
            </a:r>
          </a:p>
          <a:p>
            <a:pPr defTabSz="4389219"/>
            <a:endParaRPr lang="en-US" sz="3200" dirty="0" smtClean="0">
              <a:latin typeface="Trebuchet MS" pitchFamily="34" charset="0"/>
            </a:endParaRPr>
          </a:p>
          <a:p>
            <a:pPr defTabSz="4389219"/>
            <a:r>
              <a:rPr lang="en-US" sz="3200" b="1" dirty="0" smtClean="0">
                <a:solidFill>
                  <a:srgbClr val="FFFF00"/>
                </a:solidFill>
                <a:latin typeface="Trebuchet MS" pitchFamily="34" charset="0"/>
              </a:rPr>
              <a:t>Section Header placeholder</a:t>
            </a:r>
          </a:p>
          <a:p>
            <a:pPr defTabSz="4389219"/>
            <a:r>
              <a:rPr lang="en-US" sz="3200" dirty="0" smtClean="0">
                <a:latin typeface="Trebuchet MS" pitchFamily="34" charset="0"/>
              </a:rPr>
              <a:t>Move</a:t>
            </a:r>
            <a:r>
              <a:rPr lang="en-US" sz="3200" baseline="0" dirty="0" smtClean="0">
                <a:latin typeface="Trebuchet MS" pitchFamily="34" charset="0"/>
              </a:rPr>
              <a:t> this preformatted section header placeholder to the poster area to add another section header. Use section headers to separate topics or concepts within your presentation. </a:t>
            </a:r>
          </a:p>
          <a:p>
            <a:pPr defTabSz="4389219"/>
            <a:endParaRPr lang="en-US" sz="3200" baseline="0" dirty="0" smtClean="0">
              <a:latin typeface="Trebuchet MS" pitchFamily="34" charset="0"/>
            </a:endParaRPr>
          </a:p>
          <a:p>
            <a:pPr defTabSz="4389219"/>
            <a:endParaRPr lang="en-US" sz="3200" dirty="0" smtClean="0">
              <a:latin typeface="Trebuchet MS" pitchFamily="34" charset="0"/>
            </a:endParaRPr>
          </a:p>
          <a:p>
            <a:pPr defTabSz="4389219"/>
            <a:endParaRPr lang="en-US" sz="3200" b="1" dirty="0" smtClean="0">
              <a:solidFill>
                <a:srgbClr val="FFFF00"/>
              </a:solidFill>
              <a:latin typeface="Trebuchet MS" pitchFamily="34" charset="0"/>
            </a:endParaRPr>
          </a:p>
          <a:p>
            <a:pPr defTabSz="4389219"/>
            <a:r>
              <a:rPr lang="en-US" sz="3200" b="1" dirty="0" smtClean="0">
                <a:solidFill>
                  <a:srgbClr val="FFFF00"/>
                </a:solidFill>
                <a:latin typeface="Trebuchet MS" pitchFamily="34" charset="0"/>
              </a:rPr>
              <a:t>Text placeholder</a:t>
            </a:r>
          </a:p>
          <a:p>
            <a:pPr defTabSz="4389219"/>
            <a:r>
              <a:rPr lang="en-US" sz="3200" baseline="0" dirty="0" smtClean="0">
                <a:latin typeface="Trebuchet MS" pitchFamily="34" charset="0"/>
              </a:rPr>
              <a:t>Move this preformatted text placeholder to the poster to add a new body of text.</a:t>
            </a:r>
          </a:p>
          <a:p>
            <a:pPr defTabSz="4389219"/>
            <a:endParaRPr lang="en-US" sz="3200" baseline="0" dirty="0" smtClean="0">
              <a:latin typeface="Trebuchet MS" pitchFamily="34" charset="0"/>
            </a:endParaRPr>
          </a:p>
          <a:p>
            <a:pPr defTabSz="4389219"/>
            <a:endParaRPr lang="en-US" sz="3200" baseline="0" dirty="0" smtClean="0">
              <a:latin typeface="Trebuchet MS" pitchFamily="34" charset="0"/>
            </a:endParaRPr>
          </a:p>
          <a:p>
            <a:pPr defTabSz="4389219"/>
            <a:endParaRPr lang="en-US" sz="3200" baseline="0" dirty="0" smtClean="0">
              <a:latin typeface="Trebuchet MS" pitchFamily="34" charset="0"/>
            </a:endParaRPr>
          </a:p>
          <a:p>
            <a:pPr defTabSz="4389219"/>
            <a:endParaRPr lang="en-US" sz="3200" b="1" baseline="0" dirty="0" smtClean="0">
              <a:solidFill>
                <a:srgbClr val="FFFF00"/>
              </a:solidFill>
              <a:latin typeface="Trebuchet MS" pitchFamily="34" charset="0"/>
            </a:endParaRPr>
          </a:p>
          <a:p>
            <a:pPr defTabSz="4389219"/>
            <a:r>
              <a:rPr lang="en-US" sz="3200" b="1" baseline="0" dirty="0" smtClean="0">
                <a:solidFill>
                  <a:srgbClr val="FFFF00"/>
                </a:solidFill>
                <a:latin typeface="Trebuchet MS" pitchFamily="34" charset="0"/>
              </a:rPr>
              <a:t>Picture placeholder</a:t>
            </a:r>
          </a:p>
          <a:p>
            <a:pPr defTabSz="4389219"/>
            <a:r>
              <a:rPr lang="en-US" sz="3200" baseline="0" dirty="0" smtClean="0">
                <a:latin typeface="Trebuchet MS" pitchFamily="34" charset="0"/>
              </a:rPr>
              <a:t>Move this graphic placeholder onto your poster, size it first, and then click it to add a picture to the poster.</a:t>
            </a:r>
          </a:p>
          <a:p>
            <a:pPr defTabSz="4389219"/>
            <a:endParaRPr lang="en-US" sz="3200" baseline="0" dirty="0" smtClean="0">
              <a:latin typeface="Trebuchet MS" pitchFamily="34" charset="0"/>
            </a:endParaRPr>
          </a:p>
          <a:p>
            <a:pPr defTabSz="4389219"/>
            <a:endParaRPr lang="en-US" sz="3200" baseline="0" dirty="0" smtClean="0">
              <a:latin typeface="Trebuchet MS" pitchFamily="34" charset="0"/>
            </a:endParaRPr>
          </a:p>
          <a:p>
            <a:pPr defTabSz="4389219"/>
            <a:endParaRPr lang="en-US" sz="3200" baseline="0" dirty="0" smtClean="0">
              <a:latin typeface="Trebuchet MS" pitchFamily="34" charset="0"/>
            </a:endParaRPr>
          </a:p>
          <a:p>
            <a:pPr algn="ctr"/>
            <a:endParaRPr lang="en-US" sz="4400" b="1" dirty="0" smtClean="0">
              <a:solidFill>
                <a:schemeClr val="bg1"/>
              </a:solidFill>
              <a:latin typeface="Trebuchet MS" pitchFamily="34" charset="0"/>
            </a:endParaRPr>
          </a:p>
          <a:p>
            <a:pPr algn="ctr"/>
            <a:endParaRPr lang="en-US" sz="4400" b="1" dirty="0" smtClean="0">
              <a:solidFill>
                <a:schemeClr val="bg1"/>
              </a:solidFill>
              <a:latin typeface="Trebuchet MS" pitchFamily="34" charset="0"/>
            </a:endParaRPr>
          </a:p>
          <a:p>
            <a:pPr algn="ctr"/>
            <a:endParaRPr lang="en-US" sz="4400" b="1" dirty="0" smtClean="0">
              <a:solidFill>
                <a:schemeClr val="bg1"/>
              </a:solidFill>
              <a:latin typeface="Trebuchet MS" pitchFamily="34" charset="0"/>
            </a:endParaRPr>
          </a:p>
          <a:p>
            <a:pPr algn="ctr"/>
            <a:endParaRPr lang="en-US" sz="4400" b="1" dirty="0" smtClean="0">
              <a:solidFill>
                <a:schemeClr val="bg1"/>
              </a:solidFill>
              <a:latin typeface="Trebuchet MS" pitchFamily="34" charset="0"/>
            </a:endParaRPr>
          </a:p>
          <a:p>
            <a:pPr defTabSz="4389219"/>
            <a:endParaRPr lang="en-US" sz="3200" dirty="0" smtClean="0">
              <a:latin typeface="Trebuchet MS" pitchFamily="34" charset="0"/>
            </a:endParaRPr>
          </a:p>
          <a:p>
            <a:pPr algn="ctr"/>
            <a:endParaRPr lang="en-US" sz="3200" b="1" dirty="0" smtClean="0">
              <a:solidFill>
                <a:schemeClr val="bg1"/>
              </a:solidFill>
              <a:latin typeface="Trebuchet MS" pitchFamily="34" charset="0"/>
            </a:endParaRPr>
          </a:p>
          <a:p>
            <a:pPr defTabSz="4389219"/>
            <a:endParaRPr lang="en-US" sz="3200" b="1" dirty="0" smtClean="0">
              <a:solidFill>
                <a:srgbClr val="FFFF00"/>
              </a:solidFill>
              <a:latin typeface="Trebuchet MS" pitchFamily="34" charset="0"/>
            </a:endParaRPr>
          </a:p>
          <a:p>
            <a:pPr algn="ctr"/>
            <a:endParaRPr lang="en-US" sz="4400" b="1" dirty="0">
              <a:latin typeface="Trebuchet MS" pitchFamily="34" charset="0"/>
            </a:endParaRPr>
          </a:p>
        </p:txBody>
      </p:sp>
      <p:sp>
        <p:nvSpPr>
          <p:cNvPr id="29" name="Rectangle 28"/>
          <p:cNvSpPr/>
          <p:nvPr/>
        </p:nvSpPr>
        <p:spPr>
          <a:xfrm>
            <a:off x="-10370486" y="21297014"/>
            <a:ext cx="10018560" cy="77724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7" rIns="91436" bIns="45717" rtlCol="0" anchor="ctr"/>
          <a:lstStyle/>
          <a:p>
            <a:pPr algn="ctr"/>
            <a:endParaRPr lang="en-US" dirty="0"/>
          </a:p>
        </p:txBody>
      </p:sp>
      <p:pic>
        <p:nvPicPr>
          <p:cNvPr id="30" name="Picture 2"/>
          <p:cNvPicPr>
            <a:picLocks noChangeAspect="1" noChangeArrowheads="1"/>
          </p:cNvPicPr>
          <p:nvPr/>
        </p:nvPicPr>
        <p:blipFill>
          <a:blip r:embed="rId3" cstate="print"/>
          <a:srcRect/>
          <a:stretch>
            <a:fillRect/>
          </a:stretch>
        </p:blipFill>
        <p:spPr bwMode="auto">
          <a:xfrm>
            <a:off x="49098247" y="15525143"/>
            <a:ext cx="4741366" cy="3058182"/>
          </a:xfrm>
          <a:prstGeom prst="rect">
            <a:avLst/>
          </a:prstGeom>
          <a:noFill/>
          <a:ln w="9525">
            <a:noFill/>
            <a:miter lim="800000"/>
            <a:headEnd/>
            <a:tailEnd/>
          </a:ln>
          <a:effectLst/>
        </p:spPr>
      </p:pic>
      <p:pic>
        <p:nvPicPr>
          <p:cNvPr id="31" name="Picture 2"/>
          <p:cNvPicPr>
            <a:picLocks noChangeAspect="1" noChangeArrowheads="1"/>
          </p:cNvPicPr>
          <p:nvPr/>
        </p:nvPicPr>
        <p:blipFill>
          <a:blip r:embed="rId4" cstate="print"/>
          <a:srcRect/>
          <a:stretch>
            <a:fillRect/>
          </a:stretch>
        </p:blipFill>
        <p:spPr bwMode="auto">
          <a:xfrm>
            <a:off x="47342926" y="13118821"/>
            <a:ext cx="590550" cy="438150"/>
          </a:xfrm>
          <a:prstGeom prst="rect">
            <a:avLst/>
          </a:prstGeom>
          <a:noFill/>
          <a:ln w="9525">
            <a:solidFill>
              <a:schemeClr val="tx1"/>
            </a:solidFill>
            <a:miter lim="800000"/>
            <a:headEnd/>
            <a:tailEnd/>
          </a:ln>
          <a:effectLst/>
        </p:spPr>
      </p:pic>
      <p:sp>
        <p:nvSpPr>
          <p:cNvPr id="32" name="TextBox 31"/>
          <p:cNvSpPr txBox="1"/>
          <p:nvPr/>
        </p:nvSpPr>
        <p:spPr>
          <a:xfrm>
            <a:off x="44487740" y="30588807"/>
            <a:ext cx="9160286" cy="2185208"/>
          </a:xfrm>
          <a:prstGeom prst="rect">
            <a:avLst/>
          </a:prstGeom>
          <a:noFill/>
        </p:spPr>
        <p:txBody>
          <a:bodyPr wrap="square" lIns="91436" tIns="45717" rIns="91436" bIns="45717" rtlCol="0">
            <a:spAutoFit/>
          </a:bodyPr>
          <a:lstStyle/>
          <a:p>
            <a:r>
              <a:rPr lang="en-US" sz="3600" dirty="0" smtClean="0">
                <a:solidFill>
                  <a:schemeClr val="bg1"/>
                </a:solidFill>
              </a:rPr>
              <a:t>© 2012 PosterPresentations.com</a:t>
            </a:r>
            <a:br>
              <a:rPr lang="en-US" sz="3600" dirty="0" smtClean="0">
                <a:solidFill>
                  <a:schemeClr val="bg1"/>
                </a:solidFill>
              </a:rPr>
            </a:br>
            <a:r>
              <a:rPr lang="en-US" sz="3600" dirty="0" smtClean="0">
                <a:solidFill>
                  <a:schemeClr val="bg1"/>
                </a:solidFill>
              </a:rPr>
              <a:t>    </a:t>
            </a:r>
            <a:r>
              <a:rPr lang="en-US" sz="3200" dirty="0" smtClean="0">
                <a:solidFill>
                  <a:schemeClr val="bg1"/>
                </a:solidFill>
              </a:rPr>
              <a:t>2117 Fourth Street ,</a:t>
            </a:r>
            <a:r>
              <a:rPr lang="en-US" sz="3200" baseline="0" dirty="0" smtClean="0">
                <a:solidFill>
                  <a:schemeClr val="bg1"/>
                </a:solidFill>
              </a:rPr>
              <a:t> Unit C</a:t>
            </a:r>
            <a:br>
              <a:rPr lang="en-US" sz="3200" baseline="0" dirty="0" smtClean="0">
                <a:solidFill>
                  <a:schemeClr val="bg1"/>
                </a:solidFill>
              </a:rPr>
            </a:br>
            <a:r>
              <a:rPr lang="en-US" sz="3200" baseline="0" dirty="0" smtClean="0">
                <a:solidFill>
                  <a:schemeClr val="bg1"/>
                </a:solidFill>
              </a:rPr>
              <a:t>    Berkeley CA 94710</a:t>
            </a:r>
            <a:br>
              <a:rPr lang="en-US" sz="3200" baseline="0" dirty="0" smtClean="0">
                <a:solidFill>
                  <a:schemeClr val="bg1"/>
                </a:solidFill>
              </a:rPr>
            </a:br>
            <a:r>
              <a:rPr lang="en-US" sz="3200" baseline="0" dirty="0" smtClean="0">
                <a:solidFill>
                  <a:schemeClr val="bg1"/>
                </a:solidFill>
              </a:rPr>
              <a:t>    </a:t>
            </a:r>
            <a:r>
              <a:rPr lang="en-US" sz="3200" b="1" baseline="0" dirty="0" smtClean="0">
                <a:solidFill>
                  <a:srgbClr val="FFFF00"/>
                </a:solidFill>
              </a:rPr>
              <a:t>posterpresenter@gmail.com</a:t>
            </a:r>
            <a:endParaRPr lang="en-US" sz="3600" b="1" dirty="0">
              <a:solidFill>
                <a:srgbClr val="FFFF00"/>
              </a:solidFill>
            </a:endParaRPr>
          </a:p>
        </p:txBody>
      </p:sp>
      <p:grpSp>
        <p:nvGrpSpPr>
          <p:cNvPr id="33" name="Group 32"/>
          <p:cNvGrpSpPr/>
          <p:nvPr/>
        </p:nvGrpSpPr>
        <p:grpSpPr>
          <a:xfrm>
            <a:off x="-10239857" y="31696514"/>
            <a:ext cx="9771398" cy="1090621"/>
            <a:chOff x="44242388" y="28054064"/>
            <a:chExt cx="9771398" cy="1090621"/>
          </a:xfrm>
        </p:grpSpPr>
        <p:sp>
          <p:nvSpPr>
            <p:cNvPr id="34" name="Rounded Rectangle 33"/>
            <p:cNvSpPr/>
            <p:nvPr userDrawn="1"/>
          </p:nvSpPr>
          <p:spPr>
            <a:xfrm>
              <a:off x="44242388" y="28054064"/>
              <a:ext cx="9771397" cy="1090621"/>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5" name="Picture 7" descr="http://t2.gstatic.com/images?q=tbn:ANd9GcR4APHC6TT9w54M2zn_pvCiBxUNcspYPoVxirLRphBoJabfSvu7zw">
              <a:hlinkClick r:id="rId5"/>
            </p:cNvPr>
            <p:cNvPicPr>
              <a:picLocks noChangeAspect="1" noChangeArrowheads="1"/>
            </p:cNvPicPr>
            <p:nvPr userDrawn="1"/>
          </p:nvPicPr>
          <p:blipFill>
            <a:blip r:embed="rId6"/>
            <a:srcRect/>
            <a:stretch>
              <a:fillRect/>
            </a:stretch>
          </p:blipFill>
          <p:spPr bwMode="auto">
            <a:xfrm>
              <a:off x="44341112" y="28126635"/>
              <a:ext cx="914400" cy="914400"/>
            </a:xfrm>
            <a:prstGeom prst="rect">
              <a:avLst/>
            </a:prstGeom>
            <a:noFill/>
          </p:spPr>
        </p:pic>
        <p:sp>
          <p:nvSpPr>
            <p:cNvPr id="36" name="TextBox 35"/>
            <p:cNvSpPr txBox="1"/>
            <p:nvPr userDrawn="1"/>
          </p:nvSpPr>
          <p:spPr>
            <a:xfrm>
              <a:off x="45342598" y="28154090"/>
              <a:ext cx="8671188" cy="892552"/>
            </a:xfrm>
            <a:prstGeom prst="rect">
              <a:avLst/>
            </a:prstGeom>
            <a:noFill/>
          </p:spPr>
          <p:txBody>
            <a:bodyPr wrap="square" rtlCol="0">
              <a:spAutoFit/>
            </a:bodyPr>
            <a:lstStyle/>
            <a:p>
              <a:r>
                <a:rPr lang="en-US" sz="2600" dirty="0" smtClean="0">
                  <a:solidFill>
                    <a:schemeClr val="tx2"/>
                  </a:solidFill>
                  <a:latin typeface="Trebuchet MS" pitchFamily="34" charset="0"/>
                </a:rPr>
                <a:t>Student</a:t>
              </a:r>
              <a:r>
                <a:rPr lang="en-US" sz="2600" baseline="0" dirty="0" smtClean="0">
                  <a:solidFill>
                    <a:schemeClr val="tx2"/>
                  </a:solidFill>
                  <a:latin typeface="Trebuchet MS" pitchFamily="34" charset="0"/>
                </a:rPr>
                <a:t> discounts are available on our </a:t>
              </a:r>
              <a:r>
                <a:rPr lang="en-US" sz="2600" baseline="0" dirty="0" err="1" smtClean="0">
                  <a:solidFill>
                    <a:schemeClr val="tx2"/>
                  </a:solidFill>
                  <a:latin typeface="Trebuchet MS" pitchFamily="34" charset="0"/>
                </a:rPr>
                <a:t>Facebook</a:t>
              </a:r>
              <a:r>
                <a:rPr lang="en-US" sz="2600" baseline="0" dirty="0" smtClean="0">
                  <a:solidFill>
                    <a:schemeClr val="tx2"/>
                  </a:solidFill>
                  <a:latin typeface="Trebuchet MS" pitchFamily="34" charset="0"/>
                </a:rPr>
                <a:t> page.</a:t>
              </a:r>
              <a:br>
                <a:rPr lang="en-US" sz="2600" baseline="0" dirty="0" smtClean="0">
                  <a:solidFill>
                    <a:schemeClr val="tx2"/>
                  </a:solidFill>
                  <a:latin typeface="Trebuchet MS" pitchFamily="34" charset="0"/>
                </a:rPr>
              </a:br>
              <a:r>
                <a:rPr lang="en-US" sz="2600" baseline="0" dirty="0" smtClean="0">
                  <a:solidFill>
                    <a:schemeClr val="tx2"/>
                  </a:solidFill>
                  <a:latin typeface="Trebuchet MS" pitchFamily="34" charset="0"/>
                </a:rPr>
                <a:t>Go to </a:t>
              </a:r>
              <a:r>
                <a:rPr lang="en-US" sz="2600" u="sng" baseline="0" dirty="0" smtClean="0">
                  <a:solidFill>
                    <a:schemeClr val="tx2"/>
                  </a:solidFill>
                  <a:latin typeface="Trebuchet MS" pitchFamily="34" charset="0"/>
                </a:rPr>
                <a:t>PosterPresentations.com</a:t>
              </a:r>
              <a:r>
                <a:rPr lang="en-US" sz="2600" baseline="0" dirty="0" smtClean="0">
                  <a:solidFill>
                    <a:schemeClr val="tx2"/>
                  </a:solidFill>
                  <a:latin typeface="Trebuchet MS" pitchFamily="34" charset="0"/>
                </a:rPr>
                <a:t> and click on the FB icon. </a:t>
              </a:r>
              <a:endParaRPr lang="en-US" sz="2600" dirty="0">
                <a:solidFill>
                  <a:schemeClr val="tx2"/>
                </a:solidFill>
                <a:latin typeface="Trebuchet MS" pitchFamily="34" charset="0"/>
              </a:endParaRPr>
            </a:p>
          </p:txBody>
        </p:sp>
      </p:grpSp>
      <p:cxnSp>
        <p:nvCxnSpPr>
          <p:cNvPr id="37" name="Straight Connector 36"/>
          <p:cNvCxnSpPr/>
          <p:nvPr/>
        </p:nvCxnSpPr>
        <p:spPr>
          <a:xfrm>
            <a:off x="44222126" y="30500133"/>
            <a:ext cx="10050462" cy="158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10370486" y="11582400"/>
            <a:ext cx="10018560" cy="1607"/>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44254028" y="4841856"/>
            <a:ext cx="10018560" cy="1607"/>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1" name="Rounded Rectangle 20"/>
          <p:cNvSpPr/>
          <p:nvPr userDrawn="1"/>
        </p:nvSpPr>
        <p:spPr>
          <a:xfrm>
            <a:off x="922338" y="5257800"/>
            <a:ext cx="10050462" cy="26736675"/>
          </a:xfrm>
          <a:prstGeom prst="roundRect">
            <a:avLst>
              <a:gd name="adj" fmla="val 5862"/>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p:cNvSpPr/>
          <p:nvPr userDrawn="1"/>
        </p:nvSpPr>
        <p:spPr>
          <a:xfrm>
            <a:off x="32918400" y="5257800"/>
            <a:ext cx="10050462" cy="26736675"/>
          </a:xfrm>
          <a:prstGeom prst="roundRect">
            <a:avLst>
              <a:gd name="adj" fmla="val 5862"/>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userDrawn="1"/>
        </p:nvSpPr>
        <p:spPr>
          <a:xfrm>
            <a:off x="11583194" y="5267325"/>
            <a:ext cx="20724813" cy="26736675"/>
          </a:xfrm>
          <a:prstGeom prst="roundRect">
            <a:avLst>
              <a:gd name="adj" fmla="val 2853"/>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54" r:id="rId1"/>
  </p:sldLayoutIdLst>
  <p:timing>
    <p:tnLst>
      <p:par>
        <p:cTn id="1" dur="indefinite" restart="never" nodeType="tmRoot"/>
      </p:par>
    </p:tnLst>
  </p:timing>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5.pdf"/><Relationship Id="rId5" Type="http://schemas.openxmlformats.org/officeDocument/2006/relationships/image" Target="../media/image7.png"/><Relationship Id="rId6" Type="http://schemas.openxmlformats.org/officeDocument/2006/relationships/chart" Target="../charts/chart1.xml"/><Relationship Id="rId7" Type="http://schemas.openxmlformats.org/officeDocument/2006/relationships/chart" Target="../charts/chart2.xml"/><Relationship Id="rId8" Type="http://schemas.openxmlformats.org/officeDocument/2006/relationships/hyperlink" Target="mailto:lindadruiz@gmail.com" TargetMode="External"/><Relationship Id="rId9" Type="http://schemas.openxmlformats.org/officeDocument/2006/relationships/image" Target="../media/image6.png"/><Relationship Id="rId1" Type="http://schemas.openxmlformats.org/officeDocument/2006/relationships/slideLayout" Target="../slideLayouts/slideLayout1.xml"/><Relationship Id="rId2" Type="http://schemas.openxmlformats.org/officeDocument/2006/relationships/image" Target="../media/image4.pdf"/></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904188" y="6378481"/>
            <a:ext cx="10056813" cy="9310219"/>
          </a:xfrm>
        </p:spPr>
        <p:txBody>
          <a:bodyPr/>
          <a:lstStyle/>
          <a:p>
            <a:r>
              <a:rPr lang="en-US" dirty="0" smtClean="0"/>
              <a:t>In recent years universities have been making an increased effort to reconnect with their respective communities through service-learning and research partnerships in order to renew their civic and social commitments.  Such partnerships seemingly have intrinsic mutual benefit. For universities these partnerships serve as a means to build relationships with the surrounding community, improve university image, increase funding, and aid in the recruitment/retention of students (B. Holland &amp; G. </a:t>
            </a:r>
            <a:r>
              <a:rPr lang="en-US" dirty="0" err="1" smtClean="0"/>
              <a:t>Sherril</a:t>
            </a:r>
            <a:r>
              <a:rPr lang="en-US" dirty="0" smtClean="0"/>
              <a:t>, 1998). For community organizations such partnerships create opportunities to improve the organization, increase visibility, recruit student-volunteers/staff and improve chances for receiving and/or maintaining funding. Though advantageous in theory, in practice the standing “love-hate affair” between academicians and community partners makes successful and enduring partnerships all too rare (P. </a:t>
            </a:r>
            <a:r>
              <a:rPr lang="en-US" dirty="0" err="1" smtClean="0"/>
              <a:t>Nyden</a:t>
            </a:r>
            <a:r>
              <a:rPr lang="en-US" dirty="0" smtClean="0"/>
              <a:t> &amp; W. </a:t>
            </a:r>
            <a:r>
              <a:rPr lang="en-US" dirty="0" err="1" smtClean="0"/>
              <a:t>Wiewel</a:t>
            </a:r>
            <a:r>
              <a:rPr lang="en-US" dirty="0" smtClean="0"/>
              <a:t>, 1992).</a:t>
            </a:r>
          </a:p>
          <a:p>
            <a:r>
              <a:rPr lang="en-US" dirty="0" smtClean="0"/>
              <a:t> </a:t>
            </a:r>
          </a:p>
          <a:p>
            <a:r>
              <a:rPr lang="en-US" dirty="0" smtClean="0"/>
              <a:t>Much of the current literature takes a </a:t>
            </a:r>
            <a:r>
              <a:rPr lang="en-US" dirty="0" err="1" smtClean="0"/>
              <a:t>uni</a:t>
            </a:r>
            <a:r>
              <a:rPr lang="en-US" dirty="0" smtClean="0"/>
              <a:t>-lateral approach to the study of partnerships.  The research presented here engages with stakeholders on both the academic and community side of each partnership in order to identify how the each partner perceives and prioritizes key components of the partnership from two angles:</a:t>
            </a:r>
          </a:p>
          <a:p>
            <a:pPr lvl="0"/>
            <a:r>
              <a:rPr lang="en-US" dirty="0" smtClean="0"/>
              <a:t>           - Their own perspective and</a:t>
            </a:r>
          </a:p>
          <a:p>
            <a:pPr lvl="0"/>
            <a:r>
              <a:rPr lang="en-US" dirty="0" smtClean="0"/>
              <a:t>           - The perspective of their partner</a:t>
            </a:r>
          </a:p>
          <a:p>
            <a:endParaRPr lang="en-US" dirty="0"/>
          </a:p>
        </p:txBody>
      </p:sp>
      <p:sp>
        <p:nvSpPr>
          <p:cNvPr id="3" name="Text Placeholder 2"/>
          <p:cNvSpPr>
            <a:spLocks noGrp="1"/>
          </p:cNvSpPr>
          <p:nvPr>
            <p:ph type="body" sz="quarter" idx="11"/>
          </p:nvPr>
        </p:nvSpPr>
        <p:spPr/>
        <p:txBody>
          <a:bodyPr/>
          <a:lstStyle/>
          <a:p>
            <a:r>
              <a:rPr lang="en-US" dirty="0" smtClean="0"/>
              <a:t>Introduction: Function of Partnership</a:t>
            </a:r>
            <a:endParaRPr lang="en-US" dirty="0"/>
          </a:p>
        </p:txBody>
      </p:sp>
      <p:pic>
        <p:nvPicPr>
          <p:cNvPr id="68" name="Picture Placeholder 67" descr="Wordle_2.pdf"/>
          <p:cNvPicPr>
            <a:picLocks noGrp="1" noChangeAspect="1"/>
          </p:cNvPicPr>
          <p:nvPr>
            <p:ph type="pic" sz="quarter" idx="18"/>
          </p:nvPr>
        </p:nvPicPr>
        <mc:AlternateContent xmlns:ma="http://schemas.microsoft.com/office/mac/drawingml/2008/main">
          <mc:Choice Requires="ma">
            <p:blipFill>
              <a:blip r:embed="rId2"/>
              <a:srcRect l="-17906" r="-17906"/>
              <a:stretch>
                <a:fillRect/>
              </a:stretch>
            </p:blipFill>
          </mc:Choice>
          <mc:Fallback xmlns:p="http://schemas.openxmlformats.org/presentationml/2006/main" xmlns:mv="urn:schemas-microsoft-com:mac:vml" xmlns:mc="http://schemas.openxmlformats.org/markup-compatibility/2006" xmlns:r="http://schemas.openxmlformats.org/officeDocument/2006/relationships" xmlns:a="http://schemas.openxmlformats.org/drawingml/2006/main" xmlns="">
            <p:blipFill>
              <a:blip r:embed="rId3"/>
              <a:srcRect l="-17906" r="-17906"/>
              <a:stretch>
                <a:fillRect/>
              </a:stretch>
            </p:blipFill>
          </mc:Fallback>
        </mc:AlternateContent>
        <p:spPr>
          <a:xfrm>
            <a:off x="8574193" y="13457600"/>
            <a:ext cx="15657407" cy="11856040"/>
          </a:xfrm>
        </p:spPr>
      </p:pic>
      <p:sp>
        <p:nvSpPr>
          <p:cNvPr id="6" name="Text Placeholder 5"/>
          <p:cNvSpPr>
            <a:spLocks noGrp="1"/>
          </p:cNvSpPr>
          <p:nvPr>
            <p:ph type="body" sz="quarter" idx="20"/>
          </p:nvPr>
        </p:nvSpPr>
        <p:spPr>
          <a:xfrm>
            <a:off x="904188" y="15311677"/>
            <a:ext cx="10050462" cy="754045"/>
          </a:xfrm>
        </p:spPr>
        <p:txBody>
          <a:bodyPr/>
          <a:lstStyle/>
          <a:p>
            <a:r>
              <a:rPr lang="en-US" dirty="0" smtClean="0"/>
              <a:t>Objective</a:t>
            </a:r>
            <a:endParaRPr lang="en-US" dirty="0"/>
          </a:p>
        </p:txBody>
      </p:sp>
      <p:sp>
        <p:nvSpPr>
          <p:cNvPr id="7" name="Text Placeholder 6"/>
          <p:cNvSpPr>
            <a:spLocks noGrp="1"/>
          </p:cNvSpPr>
          <p:nvPr>
            <p:ph type="body" sz="quarter" idx="21"/>
          </p:nvPr>
        </p:nvSpPr>
        <p:spPr>
          <a:xfrm>
            <a:off x="11587165" y="6378481"/>
            <a:ext cx="10048874" cy="7925224"/>
          </a:xfrm>
        </p:spPr>
        <p:txBody>
          <a:bodyPr/>
          <a:lstStyle/>
          <a:p>
            <a:r>
              <a:rPr lang="en-US" dirty="0" smtClean="0"/>
              <a:t>Participants took part in a brief semi-structured interview, which touched on recurrent major themes within the literature describing the characteristics of successful partnerships  (B. Holland, 2005; B. Holland &amp; G. </a:t>
            </a:r>
            <a:r>
              <a:rPr lang="en-US" dirty="0" err="1" smtClean="0"/>
              <a:t>Sherril</a:t>
            </a:r>
            <a:r>
              <a:rPr lang="en-US" dirty="0" smtClean="0"/>
              <a:t>, 1998; M. Sandy &amp; B. Holland, 2006). The primary manipulation in this study is </a:t>
            </a:r>
            <a:r>
              <a:rPr lang="en-US" i="1" dirty="0" smtClean="0"/>
              <a:t>participant perspective taking</a:t>
            </a:r>
            <a:r>
              <a:rPr lang="en-US" dirty="0" smtClean="0"/>
              <a:t>.  Each partner was asked to elaborate on the following themes from both their own perspective as well as the perspective of their partner. </a:t>
            </a:r>
          </a:p>
          <a:p>
            <a:pPr lvl="0"/>
            <a:r>
              <a:rPr lang="en-US" dirty="0" smtClean="0"/>
              <a:t>          - Goals/Objectives</a:t>
            </a:r>
          </a:p>
          <a:p>
            <a:pPr lvl="0"/>
            <a:r>
              <a:rPr lang="en-US" dirty="0" smtClean="0"/>
              <a:t>          - Benefits of partnership</a:t>
            </a:r>
          </a:p>
          <a:p>
            <a:pPr lvl="0"/>
            <a:r>
              <a:rPr lang="en-US" dirty="0" smtClean="0"/>
              <a:t>          - Methods for effective communication </a:t>
            </a:r>
          </a:p>
          <a:p>
            <a:pPr lvl="0"/>
            <a:r>
              <a:rPr lang="en-US" dirty="0" smtClean="0"/>
              <a:t>          - Challenges  </a:t>
            </a:r>
          </a:p>
          <a:p>
            <a:r>
              <a:rPr lang="en-US" dirty="0" smtClean="0"/>
              <a:t>The interviews were coded and analyzed by theme. An effort was made to recruit participants who represented both the Academic and the Community side of the same partnership. 7 Participants were interviewed resulting in 3 Academic-Community dyads (1 unpaired participant). </a:t>
            </a:r>
          </a:p>
          <a:p>
            <a:r>
              <a:rPr lang="en-US" dirty="0" smtClean="0"/>
              <a:t> </a:t>
            </a:r>
          </a:p>
          <a:p>
            <a:r>
              <a:rPr lang="en-US" dirty="0" smtClean="0"/>
              <a:t>Due to a small sample size (</a:t>
            </a:r>
            <a:r>
              <a:rPr lang="en-US" dirty="0" err="1" smtClean="0"/>
              <a:t>n</a:t>
            </a:r>
            <a:r>
              <a:rPr lang="en-US" dirty="0" smtClean="0"/>
              <a:t>=7), the analysis described here is primarily based on qualitative data.  </a:t>
            </a:r>
          </a:p>
        </p:txBody>
      </p:sp>
      <p:sp>
        <p:nvSpPr>
          <p:cNvPr id="8" name="Text Placeholder 7"/>
          <p:cNvSpPr>
            <a:spLocks noGrp="1"/>
          </p:cNvSpPr>
          <p:nvPr>
            <p:ph type="body" sz="quarter" idx="22"/>
          </p:nvPr>
        </p:nvSpPr>
        <p:spPr/>
        <p:txBody>
          <a:bodyPr/>
          <a:lstStyle/>
          <a:p>
            <a:r>
              <a:rPr lang="en-US" dirty="0" smtClean="0"/>
              <a:t>Methods</a:t>
            </a:r>
            <a:endParaRPr lang="en-US" dirty="0"/>
          </a:p>
        </p:txBody>
      </p:sp>
      <p:sp>
        <p:nvSpPr>
          <p:cNvPr id="10" name="Text Placeholder 9"/>
          <p:cNvSpPr>
            <a:spLocks noGrp="1"/>
          </p:cNvSpPr>
          <p:nvPr>
            <p:ph type="body" sz="quarter" idx="24"/>
          </p:nvPr>
        </p:nvSpPr>
        <p:spPr>
          <a:xfrm>
            <a:off x="11577639" y="25302378"/>
            <a:ext cx="10058400" cy="754045"/>
          </a:xfrm>
        </p:spPr>
        <p:txBody>
          <a:bodyPr/>
          <a:lstStyle/>
          <a:p>
            <a:r>
              <a:rPr lang="en-US" dirty="0" smtClean="0"/>
              <a:t>Results</a:t>
            </a:r>
            <a:endParaRPr lang="en-US" dirty="0"/>
          </a:p>
        </p:txBody>
      </p:sp>
      <p:sp>
        <p:nvSpPr>
          <p:cNvPr id="11" name="Text Placeholder 10"/>
          <p:cNvSpPr>
            <a:spLocks noGrp="1"/>
          </p:cNvSpPr>
          <p:nvPr>
            <p:ph type="body" sz="quarter" idx="25"/>
          </p:nvPr>
        </p:nvSpPr>
        <p:spPr>
          <a:xfrm>
            <a:off x="32930961" y="14980616"/>
            <a:ext cx="10047018" cy="754045"/>
          </a:xfrm>
        </p:spPr>
        <p:txBody>
          <a:bodyPr/>
          <a:lstStyle/>
          <a:p>
            <a:r>
              <a:rPr lang="en-US" dirty="0" smtClean="0"/>
              <a:t>Conclusions</a:t>
            </a:r>
            <a:endParaRPr lang="en-US" dirty="0"/>
          </a:p>
        </p:txBody>
      </p:sp>
      <p:sp>
        <p:nvSpPr>
          <p:cNvPr id="13" name="Text Placeholder 12"/>
          <p:cNvSpPr>
            <a:spLocks noGrp="1"/>
          </p:cNvSpPr>
          <p:nvPr>
            <p:ph type="body" sz="quarter" idx="27"/>
          </p:nvPr>
        </p:nvSpPr>
        <p:spPr>
          <a:xfrm>
            <a:off x="32964826" y="22265271"/>
            <a:ext cx="10047018" cy="754045"/>
          </a:xfrm>
        </p:spPr>
        <p:txBody>
          <a:bodyPr/>
          <a:lstStyle/>
          <a:p>
            <a:r>
              <a:rPr lang="en-US" dirty="0" smtClean="0"/>
              <a:t>References</a:t>
            </a:r>
            <a:endParaRPr lang="en-US" dirty="0"/>
          </a:p>
        </p:txBody>
      </p:sp>
      <p:sp>
        <p:nvSpPr>
          <p:cNvPr id="15" name="Text Placeholder 14"/>
          <p:cNvSpPr>
            <a:spLocks noGrp="1"/>
          </p:cNvSpPr>
          <p:nvPr>
            <p:ph type="body" sz="quarter" idx="29"/>
          </p:nvPr>
        </p:nvSpPr>
        <p:spPr>
          <a:xfrm>
            <a:off x="32863227" y="28558068"/>
            <a:ext cx="10047018" cy="754045"/>
          </a:xfrm>
        </p:spPr>
        <p:txBody>
          <a:bodyPr/>
          <a:lstStyle/>
          <a:p>
            <a:r>
              <a:rPr lang="en-US" dirty="0" smtClean="0"/>
              <a:t>Acknowledgments/Contact</a:t>
            </a:r>
            <a:endParaRPr lang="en-US" dirty="0"/>
          </a:p>
        </p:txBody>
      </p:sp>
      <p:sp>
        <p:nvSpPr>
          <p:cNvPr id="17" name="Text Placeholder 16"/>
          <p:cNvSpPr>
            <a:spLocks noGrp="1"/>
          </p:cNvSpPr>
          <p:nvPr>
            <p:ph type="body" sz="quarter" idx="95"/>
          </p:nvPr>
        </p:nvSpPr>
        <p:spPr/>
        <p:txBody>
          <a:bodyPr/>
          <a:lstStyle/>
          <a:p>
            <a:endParaRPr lang="en-US"/>
          </a:p>
        </p:txBody>
      </p:sp>
      <p:sp>
        <p:nvSpPr>
          <p:cNvPr id="18" name="Text Placeholder 17"/>
          <p:cNvSpPr>
            <a:spLocks noGrp="1"/>
          </p:cNvSpPr>
          <p:nvPr>
            <p:ph type="body" sz="quarter" idx="96"/>
          </p:nvPr>
        </p:nvSpPr>
        <p:spPr>
          <a:xfrm>
            <a:off x="922341" y="16065722"/>
            <a:ext cx="10056813" cy="2462190"/>
          </a:xfrm>
        </p:spPr>
        <p:txBody>
          <a:bodyPr/>
          <a:lstStyle/>
          <a:p>
            <a:r>
              <a:rPr lang="en-US" dirty="0" smtClean="0"/>
              <a:t>The goal of this study is to investigate how each partner within an Academic-Community partnership conceptualizes major aspects of the partnership independently of the other. What are the implications of convergence/divergence in relation to the outcome of the partnership? </a:t>
            </a:r>
          </a:p>
          <a:p>
            <a:endParaRPr lang="en-US" dirty="0"/>
          </a:p>
        </p:txBody>
      </p:sp>
      <p:sp>
        <p:nvSpPr>
          <p:cNvPr id="19" name="Text Placeholder 18"/>
          <p:cNvSpPr>
            <a:spLocks noGrp="1"/>
          </p:cNvSpPr>
          <p:nvPr>
            <p:ph type="body" sz="quarter" idx="107"/>
          </p:nvPr>
        </p:nvSpPr>
        <p:spPr/>
        <p:txBody>
          <a:bodyPr/>
          <a:lstStyle/>
          <a:p>
            <a:endParaRPr lang="en-US"/>
          </a:p>
        </p:txBody>
      </p:sp>
      <p:sp>
        <p:nvSpPr>
          <p:cNvPr id="20" name="Text Placeholder 19"/>
          <p:cNvSpPr>
            <a:spLocks noGrp="1"/>
          </p:cNvSpPr>
          <p:nvPr>
            <p:ph type="body" sz="quarter" idx="116"/>
          </p:nvPr>
        </p:nvSpPr>
        <p:spPr/>
        <p:txBody>
          <a:bodyPr/>
          <a:lstStyle/>
          <a:p>
            <a:endParaRPr lang="en-US"/>
          </a:p>
        </p:txBody>
      </p:sp>
      <p:sp>
        <p:nvSpPr>
          <p:cNvPr id="21" name="Text Placeholder 20"/>
          <p:cNvSpPr>
            <a:spLocks noGrp="1"/>
          </p:cNvSpPr>
          <p:nvPr>
            <p:ph type="body" sz="quarter" idx="117"/>
          </p:nvPr>
        </p:nvSpPr>
        <p:spPr/>
        <p:txBody>
          <a:bodyPr/>
          <a:lstStyle/>
          <a:p>
            <a:endParaRPr lang="en-US"/>
          </a:p>
        </p:txBody>
      </p:sp>
      <p:sp>
        <p:nvSpPr>
          <p:cNvPr id="22" name="Text Placeholder 21"/>
          <p:cNvSpPr>
            <a:spLocks noGrp="1"/>
          </p:cNvSpPr>
          <p:nvPr>
            <p:ph type="body" sz="quarter" idx="118"/>
          </p:nvPr>
        </p:nvSpPr>
        <p:spPr/>
        <p:txBody>
          <a:bodyPr/>
          <a:lstStyle/>
          <a:p>
            <a:endParaRPr lang="en-US"/>
          </a:p>
        </p:txBody>
      </p:sp>
      <p:sp>
        <p:nvSpPr>
          <p:cNvPr id="23" name="Text Placeholder 22"/>
          <p:cNvSpPr>
            <a:spLocks noGrp="1"/>
          </p:cNvSpPr>
          <p:nvPr>
            <p:ph type="body" sz="quarter" idx="119"/>
          </p:nvPr>
        </p:nvSpPr>
        <p:spPr/>
        <p:txBody>
          <a:bodyPr/>
          <a:lstStyle/>
          <a:p>
            <a:endParaRPr lang="en-US"/>
          </a:p>
        </p:txBody>
      </p:sp>
      <p:sp>
        <p:nvSpPr>
          <p:cNvPr id="24" name="Text Placeholder 23"/>
          <p:cNvSpPr>
            <a:spLocks noGrp="1"/>
          </p:cNvSpPr>
          <p:nvPr>
            <p:ph type="body" sz="quarter" idx="120"/>
          </p:nvPr>
        </p:nvSpPr>
        <p:spPr/>
        <p:txBody>
          <a:bodyPr/>
          <a:lstStyle/>
          <a:p>
            <a:endParaRPr lang="en-US"/>
          </a:p>
        </p:txBody>
      </p:sp>
      <p:sp>
        <p:nvSpPr>
          <p:cNvPr id="25" name="Text Placeholder 24"/>
          <p:cNvSpPr>
            <a:spLocks noGrp="1"/>
          </p:cNvSpPr>
          <p:nvPr>
            <p:ph type="body" sz="quarter" idx="121"/>
          </p:nvPr>
        </p:nvSpPr>
        <p:spPr/>
        <p:txBody>
          <a:bodyPr/>
          <a:lstStyle/>
          <a:p>
            <a:endParaRPr lang="en-US"/>
          </a:p>
        </p:txBody>
      </p:sp>
      <p:sp>
        <p:nvSpPr>
          <p:cNvPr id="26" name="Text Placeholder 25"/>
          <p:cNvSpPr>
            <a:spLocks noGrp="1"/>
          </p:cNvSpPr>
          <p:nvPr>
            <p:ph type="body" sz="quarter" idx="122"/>
          </p:nvPr>
        </p:nvSpPr>
        <p:spPr/>
        <p:txBody>
          <a:bodyPr/>
          <a:lstStyle/>
          <a:p>
            <a:endParaRPr lang="en-US"/>
          </a:p>
        </p:txBody>
      </p:sp>
      <p:sp>
        <p:nvSpPr>
          <p:cNvPr id="27" name="Text Placeholder 26"/>
          <p:cNvSpPr>
            <a:spLocks noGrp="1"/>
          </p:cNvSpPr>
          <p:nvPr>
            <p:ph type="body" sz="quarter" idx="123"/>
          </p:nvPr>
        </p:nvSpPr>
        <p:spPr/>
        <p:txBody>
          <a:bodyPr/>
          <a:lstStyle/>
          <a:p>
            <a:endParaRPr lang="en-US"/>
          </a:p>
        </p:txBody>
      </p:sp>
      <p:sp>
        <p:nvSpPr>
          <p:cNvPr id="28" name="Text Placeholder 27"/>
          <p:cNvSpPr>
            <a:spLocks noGrp="1"/>
          </p:cNvSpPr>
          <p:nvPr>
            <p:ph type="body" sz="quarter" idx="124"/>
          </p:nvPr>
        </p:nvSpPr>
        <p:spPr/>
        <p:txBody>
          <a:bodyPr/>
          <a:lstStyle/>
          <a:p>
            <a:endParaRPr lang="en-US"/>
          </a:p>
        </p:txBody>
      </p:sp>
      <p:sp>
        <p:nvSpPr>
          <p:cNvPr id="29" name="Text Placeholder 28"/>
          <p:cNvSpPr>
            <a:spLocks noGrp="1"/>
          </p:cNvSpPr>
          <p:nvPr>
            <p:ph type="body" sz="quarter" idx="125"/>
          </p:nvPr>
        </p:nvSpPr>
        <p:spPr/>
        <p:txBody>
          <a:bodyPr/>
          <a:lstStyle/>
          <a:p>
            <a:endParaRPr lang="en-US"/>
          </a:p>
        </p:txBody>
      </p:sp>
      <p:sp>
        <p:nvSpPr>
          <p:cNvPr id="30" name="Picture Placeholder 29"/>
          <p:cNvSpPr>
            <a:spLocks noGrp="1"/>
          </p:cNvSpPr>
          <p:nvPr>
            <p:ph type="pic" sz="quarter" idx="115"/>
          </p:nvPr>
        </p:nvSpPr>
        <p:spPr/>
      </p:sp>
      <p:sp>
        <p:nvSpPr>
          <p:cNvPr id="31" name="Picture Placeholder 30"/>
          <p:cNvSpPr>
            <a:spLocks noGrp="1"/>
          </p:cNvSpPr>
          <p:nvPr>
            <p:ph type="pic" sz="quarter" idx="126"/>
          </p:nvPr>
        </p:nvSpPr>
        <p:spPr/>
      </p:sp>
      <p:sp>
        <p:nvSpPr>
          <p:cNvPr id="32" name="Picture Placeholder 31"/>
          <p:cNvSpPr>
            <a:spLocks noGrp="1"/>
          </p:cNvSpPr>
          <p:nvPr>
            <p:ph type="pic" sz="quarter" idx="127"/>
          </p:nvPr>
        </p:nvSpPr>
        <p:spPr/>
      </p:sp>
      <p:sp>
        <p:nvSpPr>
          <p:cNvPr id="33" name="Picture Placeholder 32"/>
          <p:cNvSpPr>
            <a:spLocks noGrp="1"/>
          </p:cNvSpPr>
          <p:nvPr>
            <p:ph type="pic" sz="quarter" idx="128"/>
          </p:nvPr>
        </p:nvSpPr>
        <p:spPr/>
      </p:sp>
      <p:sp>
        <p:nvSpPr>
          <p:cNvPr id="34" name="Picture Placeholder 33"/>
          <p:cNvSpPr>
            <a:spLocks noGrp="1"/>
          </p:cNvSpPr>
          <p:nvPr>
            <p:ph type="pic" sz="quarter" idx="129"/>
          </p:nvPr>
        </p:nvSpPr>
        <p:spPr/>
      </p:sp>
      <p:sp>
        <p:nvSpPr>
          <p:cNvPr id="35" name="Picture Placeholder 34"/>
          <p:cNvSpPr>
            <a:spLocks noGrp="1"/>
          </p:cNvSpPr>
          <p:nvPr>
            <p:ph type="pic" sz="quarter" idx="130"/>
          </p:nvPr>
        </p:nvSpPr>
        <p:spPr/>
      </p:sp>
      <p:sp>
        <p:nvSpPr>
          <p:cNvPr id="36" name="Picture Placeholder 35"/>
          <p:cNvSpPr>
            <a:spLocks noGrp="1"/>
          </p:cNvSpPr>
          <p:nvPr>
            <p:ph type="pic" sz="quarter" idx="131"/>
          </p:nvPr>
        </p:nvSpPr>
        <p:spPr/>
      </p:sp>
      <p:sp>
        <p:nvSpPr>
          <p:cNvPr id="37" name="Picture Placeholder 36"/>
          <p:cNvSpPr>
            <a:spLocks noGrp="1"/>
          </p:cNvSpPr>
          <p:nvPr>
            <p:ph type="pic" sz="quarter" idx="132"/>
          </p:nvPr>
        </p:nvSpPr>
        <p:spPr/>
      </p:sp>
      <p:sp>
        <p:nvSpPr>
          <p:cNvPr id="38" name="Picture Placeholder 37"/>
          <p:cNvSpPr>
            <a:spLocks noGrp="1"/>
          </p:cNvSpPr>
          <p:nvPr>
            <p:ph type="pic" sz="quarter" idx="133"/>
          </p:nvPr>
        </p:nvSpPr>
        <p:spPr/>
      </p:sp>
      <p:sp>
        <p:nvSpPr>
          <p:cNvPr id="39" name="Picture Placeholder 38"/>
          <p:cNvSpPr>
            <a:spLocks noGrp="1"/>
          </p:cNvSpPr>
          <p:nvPr>
            <p:ph type="pic" sz="quarter" idx="134"/>
          </p:nvPr>
        </p:nvSpPr>
        <p:spPr/>
      </p:sp>
      <p:sp>
        <p:nvSpPr>
          <p:cNvPr id="40" name="Picture Placeholder 39"/>
          <p:cNvSpPr>
            <a:spLocks noGrp="1"/>
          </p:cNvSpPr>
          <p:nvPr>
            <p:ph type="pic" sz="quarter" idx="135"/>
          </p:nvPr>
        </p:nvSpPr>
        <p:spPr/>
      </p:sp>
      <p:sp>
        <p:nvSpPr>
          <p:cNvPr id="41" name="Text Placeholder 40"/>
          <p:cNvSpPr>
            <a:spLocks noGrp="1"/>
          </p:cNvSpPr>
          <p:nvPr>
            <p:ph type="body" sz="quarter" idx="136"/>
          </p:nvPr>
        </p:nvSpPr>
        <p:spPr/>
        <p:txBody>
          <a:bodyPr/>
          <a:lstStyle/>
          <a:p>
            <a:endParaRPr lang="en-US"/>
          </a:p>
        </p:txBody>
      </p:sp>
      <p:sp>
        <p:nvSpPr>
          <p:cNvPr id="42" name="Text Placeholder 41"/>
          <p:cNvSpPr>
            <a:spLocks noGrp="1"/>
          </p:cNvSpPr>
          <p:nvPr>
            <p:ph type="body" sz="quarter" idx="137"/>
          </p:nvPr>
        </p:nvSpPr>
        <p:spPr/>
        <p:txBody>
          <a:bodyPr/>
          <a:lstStyle/>
          <a:p>
            <a:endParaRPr lang="en-US"/>
          </a:p>
        </p:txBody>
      </p:sp>
      <p:sp>
        <p:nvSpPr>
          <p:cNvPr id="43" name="Text Placeholder 42"/>
          <p:cNvSpPr>
            <a:spLocks noGrp="1"/>
          </p:cNvSpPr>
          <p:nvPr>
            <p:ph type="body" sz="quarter" idx="138"/>
          </p:nvPr>
        </p:nvSpPr>
        <p:spPr/>
        <p:txBody>
          <a:bodyPr/>
          <a:lstStyle/>
          <a:p>
            <a:endParaRPr lang="en-US"/>
          </a:p>
        </p:txBody>
      </p:sp>
      <p:sp>
        <p:nvSpPr>
          <p:cNvPr id="44" name="Text Placeholder 43"/>
          <p:cNvSpPr>
            <a:spLocks noGrp="1"/>
          </p:cNvSpPr>
          <p:nvPr>
            <p:ph type="body" sz="quarter" idx="139"/>
          </p:nvPr>
        </p:nvSpPr>
        <p:spPr/>
        <p:txBody>
          <a:bodyPr/>
          <a:lstStyle/>
          <a:p>
            <a:endParaRPr lang="en-US"/>
          </a:p>
        </p:txBody>
      </p:sp>
      <p:sp>
        <p:nvSpPr>
          <p:cNvPr id="45" name="Text Placeholder 44"/>
          <p:cNvSpPr>
            <a:spLocks noGrp="1"/>
          </p:cNvSpPr>
          <p:nvPr>
            <p:ph type="body" sz="quarter" idx="140"/>
          </p:nvPr>
        </p:nvSpPr>
        <p:spPr/>
        <p:txBody>
          <a:bodyPr/>
          <a:lstStyle/>
          <a:p>
            <a:endParaRPr lang="en-US"/>
          </a:p>
        </p:txBody>
      </p:sp>
      <p:sp>
        <p:nvSpPr>
          <p:cNvPr id="46" name="Text Placeholder 45"/>
          <p:cNvSpPr>
            <a:spLocks noGrp="1"/>
          </p:cNvSpPr>
          <p:nvPr>
            <p:ph type="body" sz="quarter" idx="141"/>
          </p:nvPr>
        </p:nvSpPr>
        <p:spPr/>
        <p:txBody>
          <a:bodyPr/>
          <a:lstStyle/>
          <a:p>
            <a:endParaRPr lang="en-US"/>
          </a:p>
        </p:txBody>
      </p:sp>
      <p:sp>
        <p:nvSpPr>
          <p:cNvPr id="47" name="Text Placeholder 46"/>
          <p:cNvSpPr>
            <a:spLocks noGrp="1"/>
          </p:cNvSpPr>
          <p:nvPr>
            <p:ph type="body" sz="quarter" idx="142"/>
          </p:nvPr>
        </p:nvSpPr>
        <p:spPr/>
        <p:txBody>
          <a:bodyPr/>
          <a:lstStyle/>
          <a:p>
            <a:endParaRPr lang="en-US"/>
          </a:p>
        </p:txBody>
      </p:sp>
      <p:sp>
        <p:nvSpPr>
          <p:cNvPr id="48" name="Text Placeholder 47"/>
          <p:cNvSpPr>
            <a:spLocks noGrp="1"/>
          </p:cNvSpPr>
          <p:nvPr>
            <p:ph type="body" sz="quarter" idx="143"/>
          </p:nvPr>
        </p:nvSpPr>
        <p:spPr/>
        <p:txBody>
          <a:bodyPr/>
          <a:lstStyle/>
          <a:p>
            <a:endParaRPr lang="en-US"/>
          </a:p>
        </p:txBody>
      </p:sp>
      <p:sp>
        <p:nvSpPr>
          <p:cNvPr id="49" name="Text Placeholder 48"/>
          <p:cNvSpPr>
            <a:spLocks noGrp="1"/>
          </p:cNvSpPr>
          <p:nvPr>
            <p:ph type="body" sz="quarter" idx="144"/>
          </p:nvPr>
        </p:nvSpPr>
        <p:spPr/>
        <p:txBody>
          <a:bodyPr/>
          <a:lstStyle/>
          <a:p>
            <a:endParaRPr lang="en-US"/>
          </a:p>
        </p:txBody>
      </p:sp>
      <p:sp>
        <p:nvSpPr>
          <p:cNvPr id="50" name="Text Placeholder 49"/>
          <p:cNvSpPr>
            <a:spLocks noGrp="1"/>
          </p:cNvSpPr>
          <p:nvPr>
            <p:ph type="body" sz="quarter" idx="145"/>
          </p:nvPr>
        </p:nvSpPr>
        <p:spPr/>
        <p:txBody>
          <a:bodyPr/>
          <a:lstStyle/>
          <a:p>
            <a:endParaRPr lang="en-US"/>
          </a:p>
        </p:txBody>
      </p:sp>
      <p:sp>
        <p:nvSpPr>
          <p:cNvPr id="51" name="Text Placeholder 50"/>
          <p:cNvSpPr>
            <a:spLocks noGrp="1"/>
          </p:cNvSpPr>
          <p:nvPr>
            <p:ph type="body" sz="quarter" idx="146"/>
          </p:nvPr>
        </p:nvSpPr>
        <p:spPr/>
        <p:txBody>
          <a:bodyPr/>
          <a:lstStyle/>
          <a:p>
            <a:endParaRPr lang="en-US"/>
          </a:p>
        </p:txBody>
      </p:sp>
      <p:sp>
        <p:nvSpPr>
          <p:cNvPr id="52" name="Text Placeholder 51"/>
          <p:cNvSpPr>
            <a:spLocks noGrp="1"/>
          </p:cNvSpPr>
          <p:nvPr>
            <p:ph type="body" sz="quarter" idx="147"/>
          </p:nvPr>
        </p:nvSpPr>
        <p:spPr/>
        <p:txBody>
          <a:bodyPr/>
          <a:lstStyle/>
          <a:p>
            <a:endParaRPr lang="en-US"/>
          </a:p>
        </p:txBody>
      </p:sp>
      <p:sp>
        <p:nvSpPr>
          <p:cNvPr id="53" name="Text Placeholder 52"/>
          <p:cNvSpPr>
            <a:spLocks noGrp="1"/>
          </p:cNvSpPr>
          <p:nvPr>
            <p:ph type="body" sz="quarter" idx="148"/>
          </p:nvPr>
        </p:nvSpPr>
        <p:spPr/>
        <p:txBody>
          <a:bodyPr/>
          <a:lstStyle/>
          <a:p>
            <a:endParaRPr lang="en-US"/>
          </a:p>
        </p:txBody>
      </p:sp>
      <p:sp>
        <p:nvSpPr>
          <p:cNvPr id="54" name="Text Placeholder 53"/>
          <p:cNvSpPr>
            <a:spLocks noGrp="1"/>
          </p:cNvSpPr>
          <p:nvPr>
            <p:ph type="body" sz="quarter" idx="149"/>
          </p:nvPr>
        </p:nvSpPr>
        <p:spPr/>
        <p:txBody>
          <a:bodyPr/>
          <a:lstStyle/>
          <a:p>
            <a:endParaRPr lang="en-US"/>
          </a:p>
        </p:txBody>
      </p:sp>
      <p:sp>
        <p:nvSpPr>
          <p:cNvPr id="55" name="Text Placeholder 54"/>
          <p:cNvSpPr>
            <a:spLocks noGrp="1"/>
          </p:cNvSpPr>
          <p:nvPr>
            <p:ph type="body" sz="quarter" idx="150"/>
          </p:nvPr>
        </p:nvSpPr>
        <p:spPr/>
        <p:txBody>
          <a:bodyPr>
            <a:normAutofit/>
          </a:bodyPr>
          <a:lstStyle/>
          <a:p>
            <a:r>
              <a:rPr lang="en-US" sz="5400" dirty="0" smtClean="0"/>
              <a:t>American University </a:t>
            </a:r>
            <a:endParaRPr lang="en-US" sz="5400" dirty="0"/>
          </a:p>
        </p:txBody>
      </p:sp>
      <p:sp>
        <p:nvSpPr>
          <p:cNvPr id="56" name="Text Placeholder 55"/>
          <p:cNvSpPr>
            <a:spLocks noGrp="1"/>
          </p:cNvSpPr>
          <p:nvPr>
            <p:ph type="body" sz="quarter" idx="151"/>
          </p:nvPr>
        </p:nvSpPr>
        <p:spPr>
          <a:xfrm>
            <a:off x="5932593" y="2453640"/>
            <a:ext cx="31998968" cy="1280160"/>
          </a:xfrm>
        </p:spPr>
        <p:txBody>
          <a:bodyPr>
            <a:normAutofit/>
          </a:bodyPr>
          <a:lstStyle/>
          <a:p>
            <a:r>
              <a:rPr lang="en-US" sz="5400" dirty="0" smtClean="0"/>
              <a:t>Linda D. Ruiz</a:t>
            </a:r>
            <a:endParaRPr lang="en-US" sz="5400" dirty="0"/>
          </a:p>
        </p:txBody>
      </p:sp>
      <p:sp>
        <p:nvSpPr>
          <p:cNvPr id="57" name="Text Placeholder 56"/>
          <p:cNvSpPr>
            <a:spLocks noGrp="1"/>
          </p:cNvSpPr>
          <p:nvPr>
            <p:ph type="body" sz="quarter" idx="153"/>
          </p:nvPr>
        </p:nvSpPr>
        <p:spPr>
          <a:xfrm>
            <a:off x="5932593" y="1143000"/>
            <a:ext cx="31998968" cy="1637974"/>
          </a:xfrm>
        </p:spPr>
        <p:txBody>
          <a:bodyPr>
            <a:normAutofit fontScale="47500" lnSpcReduction="20000"/>
          </a:bodyPr>
          <a:lstStyle/>
          <a:p>
            <a:r>
              <a:rPr lang="en-US" sz="13895" b="1" dirty="0" smtClean="0"/>
              <a:t>The Challenge of Academic-Community Partnerships: Analyzing Divergent Perspectives</a:t>
            </a:r>
            <a:endParaRPr lang="en-US" sz="13895" dirty="0" smtClean="0"/>
          </a:p>
          <a:p>
            <a:endParaRPr lang="en-US" dirty="0"/>
          </a:p>
        </p:txBody>
      </p:sp>
      <p:sp>
        <p:nvSpPr>
          <p:cNvPr id="63" name="TextBox 62"/>
          <p:cNvSpPr txBox="1"/>
          <p:nvPr/>
        </p:nvSpPr>
        <p:spPr>
          <a:xfrm>
            <a:off x="2155114" y="27279809"/>
            <a:ext cx="7542898" cy="400110"/>
          </a:xfrm>
          <a:prstGeom prst="rect">
            <a:avLst/>
          </a:prstGeom>
          <a:noFill/>
        </p:spPr>
        <p:txBody>
          <a:bodyPr wrap="square" rtlCol="0">
            <a:spAutoFit/>
          </a:bodyPr>
          <a:lstStyle/>
          <a:p>
            <a:r>
              <a:rPr lang="en-US" sz="2000" dirty="0" smtClean="0"/>
              <a:t>Figure 1: </a:t>
            </a:r>
            <a:endParaRPr lang="en-US" sz="2000" dirty="0"/>
          </a:p>
        </p:txBody>
      </p:sp>
      <p:pic>
        <p:nvPicPr>
          <p:cNvPr id="65" name="Picture Placeholder 64" descr="Academic-Community Partnerships Diagram.pdf"/>
          <p:cNvPicPr>
            <a:picLocks noGrp="1" noChangeAspect="1"/>
          </p:cNvPicPr>
          <p:nvPr>
            <p:ph type="pic" sz="quarter" idx="15"/>
          </p:nvPr>
        </p:nvPicPr>
        <mc:AlternateContent xmlns:ma="http://schemas.microsoft.com/office/mac/drawingml/2008/main">
          <mc:Choice Requires="ma">
            <p:blipFill>
              <a:blip r:embed="rId4"/>
              <a:srcRect l="-45684" r="-45684"/>
              <a:stretch>
                <a:fillRect/>
              </a:stretch>
            </p:blipFill>
          </mc:Choice>
          <mc:Fallback xmlns:p="http://schemas.openxmlformats.org/presentationml/2006/main" xmlns:mv="urn:schemas-microsoft-com:mac:vml" xmlns:mc="http://schemas.openxmlformats.org/markup-compatibility/2006" xmlns:r="http://schemas.openxmlformats.org/officeDocument/2006/relationships" xmlns:a="http://schemas.openxmlformats.org/drawingml/2006/main" xmlns="">
            <p:blipFill>
              <a:blip r:embed="rId5"/>
              <a:srcRect l="-45684" r="-45684"/>
              <a:stretch>
                <a:fillRect/>
              </a:stretch>
            </p:blipFill>
          </mc:Fallback>
        </mc:AlternateContent>
        <p:spPr>
          <a:xfrm>
            <a:off x="-1570895" y="18527912"/>
            <a:ext cx="15006976" cy="9700229"/>
          </a:xfrm>
        </p:spPr>
      </p:pic>
      <p:sp>
        <p:nvSpPr>
          <p:cNvPr id="66" name="TextBox 65"/>
          <p:cNvSpPr txBox="1"/>
          <p:nvPr/>
        </p:nvSpPr>
        <p:spPr>
          <a:xfrm>
            <a:off x="2657714" y="28228141"/>
            <a:ext cx="6549758" cy="400110"/>
          </a:xfrm>
          <a:prstGeom prst="rect">
            <a:avLst/>
          </a:prstGeom>
          <a:noFill/>
        </p:spPr>
        <p:txBody>
          <a:bodyPr wrap="square" rtlCol="0">
            <a:spAutoFit/>
          </a:bodyPr>
          <a:lstStyle/>
          <a:p>
            <a:r>
              <a:rPr lang="en-US" sz="2000" dirty="0" smtClean="0"/>
              <a:t>Figure 1: Academic-Community Partnership Relational Map</a:t>
            </a:r>
            <a:endParaRPr lang="en-US" sz="2000" dirty="0"/>
          </a:p>
        </p:txBody>
      </p:sp>
      <p:sp>
        <p:nvSpPr>
          <p:cNvPr id="69" name="TextBox 68"/>
          <p:cNvSpPr txBox="1"/>
          <p:nvPr/>
        </p:nvSpPr>
        <p:spPr>
          <a:xfrm>
            <a:off x="12776719" y="24129577"/>
            <a:ext cx="8195734" cy="400110"/>
          </a:xfrm>
          <a:prstGeom prst="rect">
            <a:avLst/>
          </a:prstGeom>
          <a:noFill/>
        </p:spPr>
        <p:txBody>
          <a:bodyPr wrap="square" rtlCol="0">
            <a:spAutoFit/>
          </a:bodyPr>
          <a:lstStyle/>
          <a:p>
            <a:r>
              <a:rPr lang="en-US" sz="2000" dirty="0" smtClean="0"/>
              <a:t>Figure 2: Word Cloud generated from transcribed participant interviews. </a:t>
            </a:r>
            <a:endParaRPr lang="en-US" sz="2000" dirty="0"/>
          </a:p>
        </p:txBody>
      </p:sp>
      <p:sp>
        <p:nvSpPr>
          <p:cNvPr id="71" name="TextBox 70"/>
          <p:cNvSpPr txBox="1"/>
          <p:nvPr/>
        </p:nvSpPr>
        <p:spPr>
          <a:xfrm>
            <a:off x="11912600" y="26229602"/>
            <a:ext cx="9372600" cy="523220"/>
          </a:xfrm>
          <a:prstGeom prst="rect">
            <a:avLst/>
          </a:prstGeom>
          <a:noFill/>
        </p:spPr>
        <p:txBody>
          <a:bodyPr wrap="square" rtlCol="0">
            <a:spAutoFit/>
          </a:bodyPr>
          <a:lstStyle/>
          <a:p>
            <a:r>
              <a:rPr lang="en-US" sz="2800" b="1" dirty="0" smtClean="0">
                <a:solidFill>
                  <a:schemeClr val="accent4">
                    <a:lumMod val="50000"/>
                  </a:schemeClr>
                </a:solidFill>
              </a:rPr>
              <a:t>1. Partnership Goals and Objectives </a:t>
            </a:r>
            <a:endParaRPr lang="en-US" sz="2800" b="1" dirty="0">
              <a:solidFill>
                <a:schemeClr val="accent4">
                  <a:lumMod val="50000"/>
                </a:schemeClr>
              </a:solidFill>
            </a:endParaRPr>
          </a:p>
        </p:txBody>
      </p:sp>
      <p:graphicFrame>
        <p:nvGraphicFramePr>
          <p:cNvPr id="75" name="C 7"/>
          <p:cNvGraphicFramePr/>
          <p:nvPr/>
        </p:nvGraphicFramePr>
        <p:xfrm>
          <a:off x="22258339" y="5548749"/>
          <a:ext cx="10048874" cy="5830451"/>
        </p:xfrm>
        <a:graphic>
          <a:graphicData uri="http://schemas.openxmlformats.org/drawingml/2006/chart">
            <c:chart xmlns:c="http://schemas.openxmlformats.org/drawingml/2006/chart" xmlns:r="http://schemas.openxmlformats.org/officeDocument/2006/relationships" r:id="rId6"/>
          </a:graphicData>
        </a:graphic>
      </p:graphicFrame>
      <p:sp>
        <p:nvSpPr>
          <p:cNvPr id="77" name="TextBox 76"/>
          <p:cNvSpPr txBox="1"/>
          <p:nvPr/>
        </p:nvSpPr>
        <p:spPr>
          <a:xfrm>
            <a:off x="11912600" y="26938922"/>
            <a:ext cx="9372600" cy="5139869"/>
          </a:xfrm>
          <a:prstGeom prst="rect">
            <a:avLst/>
          </a:prstGeom>
          <a:noFill/>
        </p:spPr>
        <p:txBody>
          <a:bodyPr wrap="square" rtlCol="0">
            <a:spAutoFit/>
          </a:bodyPr>
          <a:lstStyle/>
          <a:p>
            <a:r>
              <a:rPr lang="en-US" sz="2000" dirty="0" smtClean="0"/>
              <a:t>(See Figure 3) </a:t>
            </a:r>
            <a:r>
              <a:rPr lang="en-US" sz="2000" dirty="0" smtClean="0"/>
              <a:t>Partners </a:t>
            </a:r>
            <a:r>
              <a:rPr lang="en-US" sz="2000" dirty="0" smtClean="0"/>
              <a:t>differed in the extent to which they emphasized their own needs versus the needs of their counterpart in response to questions about goals.  </a:t>
            </a:r>
          </a:p>
          <a:p>
            <a:r>
              <a:rPr lang="en-US" sz="2000" dirty="0" smtClean="0"/>
              <a:t> </a:t>
            </a:r>
          </a:p>
          <a:p>
            <a:pPr lvl="0"/>
            <a:r>
              <a:rPr lang="en-US" sz="2000" dirty="0" smtClean="0"/>
              <a:t>Maximizing the outcomes for the community partners is often central to the goals of Academic partners in Academic-Community collaborations:</a:t>
            </a:r>
          </a:p>
          <a:p>
            <a:r>
              <a:rPr lang="en-US" sz="2000" dirty="0" smtClean="0"/>
              <a:t> </a:t>
            </a:r>
          </a:p>
          <a:p>
            <a:r>
              <a:rPr lang="en-US" sz="1800" dirty="0" smtClean="0">
                <a:solidFill>
                  <a:schemeClr val="accent6">
                    <a:lumMod val="75000"/>
                  </a:schemeClr>
                </a:solidFill>
                <a:latin typeface="Lucida Calligraphy"/>
                <a:cs typeface="Lucida Calligraphy"/>
              </a:rPr>
              <a:t>“Bottom line is: no matter what, do your best and genuinely care about the community issues, goals of the (partner) organization and most importantly the people.” –AI*</a:t>
            </a:r>
          </a:p>
          <a:p>
            <a:r>
              <a:rPr lang="en-US" sz="2000" dirty="0" smtClean="0"/>
              <a:t> </a:t>
            </a:r>
          </a:p>
          <a:p>
            <a:pPr lvl="0"/>
            <a:r>
              <a:rPr lang="en-US" sz="2000" dirty="0" smtClean="0"/>
              <a:t>Academic partners are also concerned about</a:t>
            </a:r>
            <a:r>
              <a:rPr lang="en-US" sz="2000" dirty="0" smtClean="0"/>
              <a:t> personal </a:t>
            </a:r>
            <a:r>
              <a:rPr lang="en-US" sz="2000" dirty="0" smtClean="0"/>
              <a:t>goals (student, and research outcomes) but being of service to the community takes precedence:</a:t>
            </a:r>
          </a:p>
          <a:p>
            <a:r>
              <a:rPr lang="en-US" sz="2000" dirty="0" smtClean="0"/>
              <a:t> </a:t>
            </a:r>
          </a:p>
          <a:p>
            <a:r>
              <a:rPr lang="en-US" sz="1800" dirty="0" smtClean="0">
                <a:solidFill>
                  <a:schemeClr val="accent6">
                    <a:lumMod val="75000"/>
                  </a:schemeClr>
                </a:solidFill>
                <a:latin typeface="Lucida Calligraphy"/>
                <a:cs typeface="Lucida Calligraphy"/>
              </a:rPr>
              <a:t>“I would rather have partner’s needs be met than have a bad experience with students who want to do something that is not beneficial to him/her” -AI</a:t>
            </a:r>
          </a:p>
          <a:p>
            <a:endParaRPr lang="en-US" sz="2000" dirty="0"/>
          </a:p>
        </p:txBody>
      </p:sp>
      <p:sp>
        <p:nvSpPr>
          <p:cNvPr id="79" name="TextBox 78"/>
          <p:cNvSpPr txBox="1"/>
          <p:nvPr/>
        </p:nvSpPr>
        <p:spPr>
          <a:xfrm>
            <a:off x="22551726" y="11853125"/>
            <a:ext cx="9428622" cy="954107"/>
          </a:xfrm>
          <a:prstGeom prst="rect">
            <a:avLst/>
          </a:prstGeom>
          <a:noFill/>
        </p:spPr>
        <p:txBody>
          <a:bodyPr wrap="square" rtlCol="0">
            <a:spAutoFit/>
          </a:bodyPr>
          <a:lstStyle/>
          <a:p>
            <a:pPr lvl="0"/>
            <a:r>
              <a:rPr lang="en-US" sz="2800" b="1" dirty="0" smtClean="0">
                <a:solidFill>
                  <a:schemeClr val="accent6">
                    <a:lumMod val="50000"/>
                  </a:schemeClr>
                </a:solidFill>
              </a:rPr>
              <a:t>2. Benefits of Academic Community Partnerships</a:t>
            </a:r>
          </a:p>
          <a:p>
            <a:endParaRPr lang="en-US" sz="2800" dirty="0"/>
          </a:p>
        </p:txBody>
      </p:sp>
      <p:sp>
        <p:nvSpPr>
          <p:cNvPr id="82" name="TextBox 81"/>
          <p:cNvSpPr txBox="1"/>
          <p:nvPr/>
        </p:nvSpPr>
        <p:spPr>
          <a:xfrm>
            <a:off x="22628694" y="12642051"/>
            <a:ext cx="9120749" cy="5909311"/>
          </a:xfrm>
          <a:prstGeom prst="rect">
            <a:avLst/>
          </a:prstGeom>
          <a:noFill/>
        </p:spPr>
        <p:txBody>
          <a:bodyPr wrap="square" rtlCol="0">
            <a:spAutoFit/>
          </a:bodyPr>
          <a:lstStyle/>
          <a:p>
            <a:r>
              <a:rPr lang="en-US" sz="2000" dirty="0" smtClean="0"/>
              <a:t>(See Figure 4) When asked about how the partnership is beneficial, community partners tend to identify more benefits and elaborate on those benefits more than do Academic Partners. This is particularly true of benefits</a:t>
            </a:r>
            <a:r>
              <a:rPr lang="en-US" sz="2000" dirty="0" smtClean="0"/>
              <a:t> affecting community </a:t>
            </a:r>
            <a:r>
              <a:rPr lang="en-US" sz="2000" dirty="0" smtClean="0"/>
              <a:t>partners’ own organization and the community they serve. </a:t>
            </a:r>
          </a:p>
          <a:p>
            <a:r>
              <a:rPr lang="en-US" sz="2000" dirty="0" smtClean="0"/>
              <a:t> </a:t>
            </a:r>
          </a:p>
          <a:p>
            <a:r>
              <a:rPr lang="en-US" sz="1800" b="1" dirty="0" smtClean="0">
                <a:solidFill>
                  <a:schemeClr val="accent6">
                    <a:lumMod val="75000"/>
                  </a:schemeClr>
                </a:solidFill>
                <a:latin typeface="Lucida Calligraphy"/>
                <a:cs typeface="Lucida Calligraphy"/>
              </a:rPr>
              <a:t>Examples of CBO** Benefits</a:t>
            </a:r>
            <a:r>
              <a:rPr lang="en-US" sz="1800" dirty="0" smtClean="0">
                <a:solidFill>
                  <a:schemeClr val="accent6">
                    <a:lumMod val="75000"/>
                  </a:schemeClr>
                </a:solidFill>
                <a:latin typeface="Lucida Calligraphy"/>
                <a:cs typeface="Lucida Calligraphy"/>
              </a:rPr>
              <a:t>: </a:t>
            </a:r>
          </a:p>
          <a:p>
            <a:endParaRPr lang="en-US" sz="1800" dirty="0" smtClean="0">
              <a:solidFill>
                <a:schemeClr val="accent6">
                  <a:lumMod val="75000"/>
                </a:schemeClr>
              </a:solidFill>
              <a:latin typeface="Lucida Calligraphy"/>
              <a:cs typeface="Lucida Calligraphy"/>
            </a:endParaRPr>
          </a:p>
          <a:p>
            <a:r>
              <a:rPr lang="en-US" sz="1800" dirty="0" smtClean="0">
                <a:solidFill>
                  <a:schemeClr val="accent6">
                    <a:lumMod val="75000"/>
                  </a:schemeClr>
                </a:solidFill>
                <a:latin typeface="Lucida Calligraphy"/>
                <a:cs typeface="Lucida Calligraphy"/>
              </a:rPr>
              <a:t>-</a:t>
            </a:r>
            <a:r>
              <a:rPr lang="en-US" sz="1800" u="sng" dirty="0" smtClean="0">
                <a:solidFill>
                  <a:schemeClr val="accent6">
                    <a:lumMod val="75000"/>
                  </a:schemeClr>
                </a:solidFill>
                <a:latin typeface="Lucida Calligraphy"/>
                <a:cs typeface="Lucida Calligraphy"/>
              </a:rPr>
              <a:t>Research Collaborations:</a:t>
            </a:r>
            <a:r>
              <a:rPr lang="en-US" sz="1800" dirty="0" smtClean="0">
                <a:solidFill>
                  <a:schemeClr val="accent6">
                    <a:lumMod val="75000"/>
                  </a:schemeClr>
                </a:solidFill>
                <a:latin typeface="Lucida Calligraphy"/>
                <a:cs typeface="Lucida Calligraphy"/>
              </a:rPr>
              <a:t> access to research grants, evidence-based programming, increased programmatic validity, organizational capacity building and professional development for CBO staff. </a:t>
            </a:r>
          </a:p>
          <a:p>
            <a:endParaRPr lang="en-US" sz="1800" dirty="0" smtClean="0">
              <a:solidFill>
                <a:schemeClr val="accent6">
                  <a:lumMod val="75000"/>
                </a:schemeClr>
              </a:solidFill>
              <a:latin typeface="Lucida Calligraphy"/>
              <a:cs typeface="Lucida Calligraphy"/>
            </a:endParaRPr>
          </a:p>
          <a:p>
            <a:r>
              <a:rPr lang="en-US" sz="1800" dirty="0" smtClean="0">
                <a:solidFill>
                  <a:schemeClr val="accent6">
                    <a:lumMod val="75000"/>
                  </a:schemeClr>
                </a:solidFill>
                <a:latin typeface="Lucida Calligraphy"/>
                <a:cs typeface="Lucida Calligraphy"/>
              </a:rPr>
              <a:t>- </a:t>
            </a:r>
            <a:r>
              <a:rPr lang="en-US" sz="1800" u="sng" dirty="0" smtClean="0">
                <a:solidFill>
                  <a:schemeClr val="accent6">
                    <a:lumMod val="75000"/>
                  </a:schemeClr>
                </a:solidFill>
                <a:latin typeface="Lucida Calligraphy"/>
                <a:cs typeface="Lucida Calligraphy"/>
              </a:rPr>
              <a:t>Service Learning Partnerships</a:t>
            </a:r>
            <a:r>
              <a:rPr lang="en-US" sz="1800" dirty="0" smtClean="0">
                <a:solidFill>
                  <a:schemeClr val="accent6">
                    <a:lumMod val="75000"/>
                  </a:schemeClr>
                </a:solidFill>
                <a:latin typeface="Lucida Calligraphy"/>
                <a:cs typeface="Lucida Calligraphy"/>
              </a:rPr>
              <a:t>: student manpower supports organization, students projects attract donations/interest, Students bring fresh insight and energy, students inspire community and vice-</a:t>
            </a:r>
            <a:r>
              <a:rPr lang="en-US" sz="1800" dirty="0" smtClean="0">
                <a:solidFill>
                  <a:schemeClr val="accent6">
                    <a:lumMod val="75000"/>
                  </a:schemeClr>
                </a:solidFill>
                <a:latin typeface="Lucida Calligraphy"/>
                <a:cs typeface="Lucida Calligraphy"/>
              </a:rPr>
              <a:t>versa</a:t>
            </a:r>
            <a:r>
              <a:rPr lang="en-US" sz="1800" dirty="0" smtClean="0">
                <a:solidFill>
                  <a:schemeClr val="accent6">
                    <a:lumMod val="75000"/>
                  </a:schemeClr>
                </a:solidFill>
                <a:latin typeface="Lucida Calligraphy"/>
                <a:cs typeface="Lucida Calligraphy"/>
              </a:rPr>
              <a:t>. </a:t>
            </a:r>
          </a:p>
          <a:p>
            <a:r>
              <a:rPr lang="en-US" sz="2000" dirty="0" smtClean="0"/>
              <a:t> </a:t>
            </a:r>
          </a:p>
          <a:p>
            <a:r>
              <a:rPr lang="en-US" sz="2000" dirty="0" smtClean="0"/>
              <a:t>The greatest benefit of all?...</a:t>
            </a:r>
          </a:p>
          <a:p>
            <a:r>
              <a:rPr lang="en-US" sz="2000" dirty="0" smtClean="0"/>
              <a:t> </a:t>
            </a:r>
          </a:p>
          <a:p>
            <a:r>
              <a:rPr lang="en-US" sz="1800" dirty="0" smtClean="0">
                <a:solidFill>
                  <a:schemeClr val="accent6">
                    <a:lumMod val="75000"/>
                  </a:schemeClr>
                </a:solidFill>
                <a:latin typeface="Lucida Calligraphy"/>
                <a:cs typeface="Lucida Calligraphy"/>
              </a:rPr>
              <a:t>“Opportunity to build relationships” –CBO (and </a:t>
            </a:r>
            <a:r>
              <a:rPr lang="en-US" sz="1800" dirty="0" err="1" smtClean="0">
                <a:solidFill>
                  <a:schemeClr val="accent6">
                    <a:lumMod val="75000"/>
                  </a:schemeClr>
                </a:solidFill>
                <a:latin typeface="Lucida Calligraphy"/>
                <a:cs typeface="Lucida Calligraphy"/>
              </a:rPr>
              <a:t>AIs</a:t>
            </a:r>
            <a:r>
              <a:rPr lang="en-US" sz="1800" dirty="0" smtClean="0">
                <a:solidFill>
                  <a:schemeClr val="accent6">
                    <a:lumMod val="75000"/>
                  </a:schemeClr>
                </a:solidFill>
                <a:latin typeface="Lucida Calligraphy"/>
                <a:cs typeface="Lucida Calligraphy"/>
              </a:rPr>
              <a:t>)</a:t>
            </a:r>
          </a:p>
          <a:p>
            <a:endParaRPr lang="en-US" sz="2000" dirty="0"/>
          </a:p>
        </p:txBody>
      </p:sp>
      <p:graphicFrame>
        <p:nvGraphicFramePr>
          <p:cNvPr id="83" name="C 11"/>
          <p:cNvGraphicFramePr/>
          <p:nvPr/>
        </p:nvGraphicFramePr>
        <p:xfrm>
          <a:off x="22685218" y="18476512"/>
          <a:ext cx="9160436" cy="5325949"/>
        </p:xfrm>
        <a:graphic>
          <a:graphicData uri="http://schemas.openxmlformats.org/drawingml/2006/chart">
            <c:chart xmlns:c="http://schemas.openxmlformats.org/drawingml/2006/chart" xmlns:r="http://schemas.openxmlformats.org/officeDocument/2006/relationships" r:id="rId7"/>
          </a:graphicData>
        </a:graphic>
      </p:graphicFrame>
      <p:sp>
        <p:nvSpPr>
          <p:cNvPr id="85" name="TextBox 84"/>
          <p:cNvSpPr txBox="1"/>
          <p:nvPr/>
        </p:nvSpPr>
        <p:spPr>
          <a:xfrm>
            <a:off x="22744147" y="24148819"/>
            <a:ext cx="9063022" cy="523220"/>
          </a:xfrm>
          <a:prstGeom prst="rect">
            <a:avLst/>
          </a:prstGeom>
          <a:noFill/>
        </p:spPr>
        <p:txBody>
          <a:bodyPr wrap="square" rtlCol="0">
            <a:spAutoFit/>
          </a:bodyPr>
          <a:lstStyle/>
          <a:p>
            <a:r>
              <a:rPr lang="en-US" sz="2800" b="1" dirty="0" smtClean="0">
                <a:solidFill>
                  <a:schemeClr val="accent6">
                    <a:lumMod val="50000"/>
                  </a:schemeClr>
                </a:solidFill>
              </a:rPr>
              <a:t>3. Communication within Partnerships </a:t>
            </a:r>
            <a:endParaRPr lang="en-US" sz="2800" b="1" dirty="0">
              <a:solidFill>
                <a:schemeClr val="accent6">
                  <a:lumMod val="50000"/>
                </a:schemeClr>
              </a:solidFill>
            </a:endParaRPr>
          </a:p>
        </p:txBody>
      </p:sp>
      <p:sp>
        <p:nvSpPr>
          <p:cNvPr id="87" name="TextBox 86"/>
          <p:cNvSpPr txBox="1"/>
          <p:nvPr/>
        </p:nvSpPr>
        <p:spPr>
          <a:xfrm>
            <a:off x="22898083" y="24726082"/>
            <a:ext cx="8562729" cy="6863417"/>
          </a:xfrm>
          <a:prstGeom prst="rect">
            <a:avLst/>
          </a:prstGeom>
          <a:noFill/>
        </p:spPr>
        <p:txBody>
          <a:bodyPr wrap="square" rtlCol="0">
            <a:spAutoFit/>
          </a:bodyPr>
          <a:lstStyle/>
          <a:p>
            <a:pPr algn="ctr"/>
            <a:r>
              <a:rPr lang="en-US" sz="2400" dirty="0" smtClean="0">
                <a:solidFill>
                  <a:schemeClr val="accent6"/>
                </a:solidFill>
              </a:rPr>
              <a:t>Feedback/ Reflection</a:t>
            </a:r>
            <a:r>
              <a:rPr lang="en-US" sz="2400" dirty="0" smtClean="0"/>
              <a:t>, </a:t>
            </a:r>
            <a:r>
              <a:rPr lang="en-US" sz="2400" dirty="0" smtClean="0">
                <a:solidFill>
                  <a:schemeClr val="accent3">
                    <a:lumMod val="75000"/>
                  </a:schemeClr>
                </a:solidFill>
              </a:rPr>
              <a:t>Consistency</a:t>
            </a:r>
            <a:r>
              <a:rPr lang="en-US" sz="2400" dirty="0" smtClean="0"/>
              <a:t>, </a:t>
            </a:r>
            <a:r>
              <a:rPr lang="en-US" sz="2400" dirty="0" smtClean="0">
                <a:solidFill>
                  <a:schemeClr val="accent4">
                    <a:lumMod val="75000"/>
                  </a:schemeClr>
                </a:solidFill>
              </a:rPr>
              <a:t>Relationship Building</a:t>
            </a:r>
            <a:r>
              <a:rPr lang="en-US" sz="2400" dirty="0" smtClean="0"/>
              <a:t>, </a:t>
            </a:r>
            <a:r>
              <a:rPr lang="en-US" sz="2400" dirty="0" smtClean="0">
                <a:solidFill>
                  <a:schemeClr val="accent2"/>
                </a:solidFill>
              </a:rPr>
              <a:t>Adaptability</a:t>
            </a:r>
            <a:r>
              <a:rPr lang="en-US" sz="2400" dirty="0" smtClean="0"/>
              <a:t>, </a:t>
            </a:r>
            <a:r>
              <a:rPr lang="en-US" sz="2400" dirty="0" smtClean="0">
                <a:solidFill>
                  <a:schemeClr val="accent1">
                    <a:lumMod val="75000"/>
                  </a:schemeClr>
                </a:solidFill>
              </a:rPr>
              <a:t>Clarity/ Transparency</a:t>
            </a:r>
          </a:p>
          <a:p>
            <a:endParaRPr lang="en-US" sz="2000" dirty="0" smtClean="0"/>
          </a:p>
          <a:p>
            <a:r>
              <a:rPr lang="en-US" sz="2000" dirty="0" smtClean="0"/>
              <a:t>Academic partners cited the above strategies for effective communication more frequently and elaborately than community partners. In general, academic partners were very specific and clear about the </a:t>
            </a:r>
            <a:r>
              <a:rPr lang="en-US" sz="2000" dirty="0" smtClean="0"/>
              <a:t>importance </a:t>
            </a:r>
            <a:r>
              <a:rPr lang="en-US" sz="2000" dirty="0" smtClean="0"/>
              <a:t>of communication:</a:t>
            </a:r>
          </a:p>
          <a:p>
            <a:r>
              <a:rPr lang="en-US" sz="2000" dirty="0" smtClean="0"/>
              <a:t> </a:t>
            </a:r>
          </a:p>
          <a:p>
            <a:r>
              <a:rPr lang="en-US" sz="1800" dirty="0" smtClean="0">
                <a:solidFill>
                  <a:schemeClr val="accent6">
                    <a:lumMod val="75000"/>
                  </a:schemeClr>
                </a:solidFill>
                <a:latin typeface="Lucida Calligraphy"/>
                <a:cs typeface="Lucida Calligraphy"/>
              </a:rPr>
              <a:t>“Key features of (a successful) partnerships are transparency, consistency, constancy and having a feedback loop where you go through process of refining what goals are and how you measure success and learning.” –AI</a:t>
            </a:r>
          </a:p>
          <a:p>
            <a:r>
              <a:rPr lang="en-US" sz="2000" dirty="0" smtClean="0"/>
              <a:t> </a:t>
            </a:r>
          </a:p>
          <a:p>
            <a:r>
              <a:rPr lang="en-US" sz="2000" dirty="0" smtClean="0"/>
              <a:t>Community Partners, particularly in service learning partnership, had a more “go with the flow” approach to communication:</a:t>
            </a:r>
          </a:p>
          <a:p>
            <a:r>
              <a:rPr lang="en-US" sz="2000" dirty="0" smtClean="0"/>
              <a:t> </a:t>
            </a:r>
          </a:p>
          <a:p>
            <a:r>
              <a:rPr lang="en-US" sz="1800" dirty="0" smtClean="0">
                <a:solidFill>
                  <a:srgbClr val="138677"/>
                </a:solidFill>
                <a:latin typeface="Lucida Calligraphy"/>
                <a:cs typeface="Lucida Calligraphy"/>
              </a:rPr>
              <a:t>“We take it one project at a time. Every project is it’s own project. Every relationship is it’s own relationship.” –CBO</a:t>
            </a:r>
          </a:p>
          <a:p>
            <a:r>
              <a:rPr lang="en-US" sz="1800" dirty="0" smtClean="0">
                <a:solidFill>
                  <a:srgbClr val="138677"/>
                </a:solidFill>
                <a:latin typeface="Lucida Calligraphy"/>
                <a:cs typeface="Lucida Calligraphy"/>
              </a:rPr>
              <a:t> </a:t>
            </a:r>
          </a:p>
          <a:p>
            <a:r>
              <a:rPr lang="en-US" sz="1800" dirty="0" smtClean="0">
                <a:solidFill>
                  <a:srgbClr val="138677"/>
                </a:solidFill>
                <a:latin typeface="Lucida Calligraphy"/>
                <a:cs typeface="Lucida Calligraphy"/>
              </a:rPr>
              <a:t>“We are bad with protocols. No Set protocol. Our Partner is very conscientious, though. If it were left up to us it might not work out”  -CBO</a:t>
            </a:r>
          </a:p>
          <a:p>
            <a:endParaRPr lang="en-US" sz="2000" dirty="0"/>
          </a:p>
        </p:txBody>
      </p:sp>
      <p:sp>
        <p:nvSpPr>
          <p:cNvPr id="88" name="TextBox 87"/>
          <p:cNvSpPr txBox="1"/>
          <p:nvPr/>
        </p:nvSpPr>
        <p:spPr>
          <a:xfrm>
            <a:off x="33409467" y="5774267"/>
            <a:ext cx="8940800" cy="523220"/>
          </a:xfrm>
          <a:prstGeom prst="rect">
            <a:avLst/>
          </a:prstGeom>
          <a:noFill/>
        </p:spPr>
        <p:txBody>
          <a:bodyPr wrap="square" rtlCol="0">
            <a:spAutoFit/>
          </a:bodyPr>
          <a:lstStyle/>
          <a:p>
            <a:r>
              <a:rPr lang="en-US" sz="2800" b="1" dirty="0" smtClean="0">
                <a:solidFill>
                  <a:schemeClr val="accent6">
                    <a:lumMod val="50000"/>
                  </a:schemeClr>
                </a:solidFill>
              </a:rPr>
              <a:t>4. Challenges</a:t>
            </a:r>
            <a:endParaRPr lang="en-US" sz="2800" b="1" dirty="0">
              <a:solidFill>
                <a:schemeClr val="accent6">
                  <a:lumMod val="50000"/>
                </a:schemeClr>
              </a:solidFill>
            </a:endParaRPr>
          </a:p>
        </p:txBody>
      </p:sp>
      <p:sp>
        <p:nvSpPr>
          <p:cNvPr id="91" name="TextBox 90"/>
          <p:cNvSpPr txBox="1"/>
          <p:nvPr/>
        </p:nvSpPr>
        <p:spPr>
          <a:xfrm>
            <a:off x="33341733" y="6451600"/>
            <a:ext cx="9296400" cy="8771631"/>
          </a:xfrm>
          <a:prstGeom prst="rect">
            <a:avLst/>
          </a:prstGeom>
          <a:noFill/>
        </p:spPr>
        <p:txBody>
          <a:bodyPr wrap="square" rtlCol="0">
            <a:spAutoFit/>
          </a:bodyPr>
          <a:lstStyle/>
          <a:p>
            <a:r>
              <a:rPr lang="en-US" sz="2000" dirty="0" smtClean="0"/>
              <a:t>Both partners identified more internal challenges </a:t>
            </a:r>
            <a:r>
              <a:rPr lang="en-US" sz="2000" dirty="0" smtClean="0"/>
              <a:t>relating </a:t>
            </a:r>
            <a:r>
              <a:rPr lang="en-US" sz="2000" dirty="0" smtClean="0"/>
              <a:t>to their own organization than their partner organization. The following</a:t>
            </a:r>
            <a:r>
              <a:rPr lang="en-US" sz="2000" dirty="0" smtClean="0"/>
              <a:t> excerpts represent are </a:t>
            </a:r>
            <a:r>
              <a:rPr lang="en-US" sz="2000" dirty="0" smtClean="0"/>
              <a:t>some unpredictable/unavoidable factors unique to each partner’s own organization which </a:t>
            </a:r>
            <a:r>
              <a:rPr lang="en-US" sz="2000" dirty="0" smtClean="0"/>
              <a:t>have </a:t>
            </a:r>
            <a:r>
              <a:rPr lang="en-US" sz="2000" dirty="0" smtClean="0"/>
              <a:t>proven challenging to overcome. </a:t>
            </a:r>
          </a:p>
          <a:p>
            <a:r>
              <a:rPr lang="en-US" sz="2000" dirty="0" smtClean="0"/>
              <a:t> </a:t>
            </a:r>
          </a:p>
          <a:p>
            <a:r>
              <a:rPr lang="en-US" sz="1800" dirty="0" smtClean="0">
                <a:solidFill>
                  <a:schemeClr val="accent6">
                    <a:lumMod val="75000"/>
                  </a:schemeClr>
                </a:solidFill>
                <a:latin typeface="Lucida Calligraphy"/>
                <a:cs typeface="Lucida Calligraphy"/>
              </a:rPr>
              <a:t>“ Students needs to fulfill their end of the bargain (in service-learning projects) because they genuinely care about the organization, not because of a grade” –AI</a:t>
            </a:r>
          </a:p>
          <a:p>
            <a:r>
              <a:rPr lang="en-US" sz="1800" dirty="0" smtClean="0">
                <a:solidFill>
                  <a:schemeClr val="accent6">
                    <a:lumMod val="75000"/>
                  </a:schemeClr>
                </a:solidFill>
                <a:latin typeface="Lucida Calligraphy"/>
                <a:cs typeface="Lucida Calligraphy"/>
              </a:rPr>
              <a:t> </a:t>
            </a:r>
          </a:p>
          <a:p>
            <a:r>
              <a:rPr lang="en-US" sz="1800" dirty="0" smtClean="0">
                <a:solidFill>
                  <a:schemeClr val="accent6">
                    <a:lumMod val="75000"/>
                  </a:schemeClr>
                </a:solidFill>
                <a:latin typeface="Lucida Calligraphy"/>
                <a:cs typeface="Lucida Calligraphy"/>
              </a:rPr>
              <a:t>“My profession is not very amenable to this work (Academic-Community research partnerships). It is celebrated and admired but my other responsibilities make it so that I cannot dedicate as much time and energy to the project as I would like” –AI</a:t>
            </a:r>
          </a:p>
          <a:p>
            <a:r>
              <a:rPr lang="en-US" sz="2000" dirty="0" smtClean="0"/>
              <a:t> </a:t>
            </a:r>
          </a:p>
          <a:p>
            <a:r>
              <a:rPr lang="en-US" sz="2000" dirty="0" smtClean="0"/>
              <a:t>Common external challenges were resources and time:</a:t>
            </a:r>
          </a:p>
          <a:p>
            <a:r>
              <a:rPr lang="en-US" sz="2000" dirty="0" smtClean="0"/>
              <a:t> </a:t>
            </a:r>
          </a:p>
          <a:p>
            <a:r>
              <a:rPr lang="en-US" sz="1800" dirty="0" smtClean="0">
                <a:solidFill>
                  <a:srgbClr val="138677"/>
                </a:solidFill>
                <a:latin typeface="Lucida Calligraphy"/>
                <a:cs typeface="Lucida Calligraphy"/>
              </a:rPr>
              <a:t>“The resources are then limiting factor, not desire or commitment.” –CBO</a:t>
            </a:r>
          </a:p>
          <a:p>
            <a:r>
              <a:rPr lang="en-US" sz="1800" dirty="0" smtClean="0">
                <a:solidFill>
                  <a:srgbClr val="138677"/>
                </a:solidFill>
                <a:latin typeface="Lucida Calligraphy"/>
                <a:cs typeface="Lucida Calligraphy"/>
              </a:rPr>
              <a:t> </a:t>
            </a:r>
          </a:p>
          <a:p>
            <a:r>
              <a:rPr lang="en-US" sz="2000" dirty="0" smtClean="0"/>
              <a:t>Internal Challenges related to the other partner were often rooted in differences in Organizational Culture:</a:t>
            </a:r>
          </a:p>
          <a:p>
            <a:r>
              <a:rPr lang="en-US" sz="2000" dirty="0" smtClean="0"/>
              <a:t> </a:t>
            </a:r>
          </a:p>
          <a:p>
            <a:r>
              <a:rPr lang="en-US" sz="1800" dirty="0" smtClean="0">
                <a:solidFill>
                  <a:schemeClr val="accent6">
                    <a:lumMod val="75000"/>
                  </a:schemeClr>
                </a:solidFill>
                <a:latin typeface="Lucida Calligraphy"/>
                <a:cs typeface="Lucida Calligraphy"/>
              </a:rPr>
              <a:t>“I had to learn to speak their language. (I had) to adapt to their environment and learn the communication style that is most effective for them” –AI</a:t>
            </a:r>
          </a:p>
          <a:p>
            <a:r>
              <a:rPr lang="en-US" sz="1800" dirty="0" smtClean="0">
                <a:solidFill>
                  <a:schemeClr val="accent6">
                    <a:lumMod val="75000"/>
                  </a:schemeClr>
                </a:solidFill>
                <a:latin typeface="Lucida Calligraphy"/>
                <a:cs typeface="Lucida Calligraphy"/>
              </a:rPr>
              <a:t> </a:t>
            </a:r>
          </a:p>
          <a:p>
            <a:r>
              <a:rPr lang="en-US" sz="1800" dirty="0" smtClean="0">
                <a:solidFill>
                  <a:schemeClr val="accent6">
                    <a:lumMod val="75000"/>
                  </a:schemeClr>
                </a:solidFill>
                <a:latin typeface="Lucida Calligraphy"/>
                <a:cs typeface="Lucida Calligraphy"/>
              </a:rPr>
              <a:t>“Both organization have very different institutional cultures; (they) function on different time scales. (Researchers) are process oriented, slow paced. (</a:t>
            </a:r>
            <a:r>
              <a:rPr lang="en-US" sz="1800" dirty="0" err="1" smtClean="0">
                <a:solidFill>
                  <a:schemeClr val="accent6">
                    <a:lumMod val="75000"/>
                  </a:schemeClr>
                </a:solidFill>
                <a:latin typeface="Lucida Calligraphy"/>
                <a:cs typeface="Lucida Calligraphy"/>
              </a:rPr>
              <a:t>CBOs</a:t>
            </a:r>
            <a:r>
              <a:rPr lang="en-US" sz="1800" dirty="0" smtClean="0">
                <a:solidFill>
                  <a:schemeClr val="accent6">
                    <a:lumMod val="75000"/>
                  </a:schemeClr>
                </a:solidFill>
                <a:latin typeface="Lucida Calligraphy"/>
                <a:cs typeface="Lucida Calligraphy"/>
              </a:rPr>
              <a:t>) are primarily concerned with producing results as soon as possible to benefit the community” –CBO</a:t>
            </a:r>
          </a:p>
          <a:p>
            <a:endParaRPr lang="en-US" sz="2000" dirty="0"/>
          </a:p>
        </p:txBody>
      </p:sp>
      <p:sp>
        <p:nvSpPr>
          <p:cNvPr id="92" name="TextBox 91"/>
          <p:cNvSpPr txBox="1"/>
          <p:nvPr/>
        </p:nvSpPr>
        <p:spPr>
          <a:xfrm>
            <a:off x="33121600" y="15866533"/>
            <a:ext cx="9618133" cy="6247864"/>
          </a:xfrm>
          <a:prstGeom prst="rect">
            <a:avLst/>
          </a:prstGeom>
          <a:noFill/>
        </p:spPr>
        <p:txBody>
          <a:bodyPr wrap="square" rtlCol="0">
            <a:spAutoFit/>
          </a:bodyPr>
          <a:lstStyle/>
          <a:p>
            <a:r>
              <a:rPr lang="en-US" sz="2000" dirty="0" smtClean="0"/>
              <a:t>The Academic and Community Partners who I spoke to were all involved in exceptional Academic-Community Partnerships. Though each partnership had</a:t>
            </a:r>
            <a:r>
              <a:rPr lang="en-US" sz="2000" dirty="0" smtClean="0"/>
              <a:t> a distinct </a:t>
            </a:r>
            <a:r>
              <a:rPr lang="en-US" sz="2000" dirty="0" smtClean="0"/>
              <a:t>purpose, common to all partner dyads </a:t>
            </a:r>
            <a:r>
              <a:rPr lang="en-US" sz="2000" smtClean="0"/>
              <a:t>was</a:t>
            </a:r>
            <a:r>
              <a:rPr lang="en-US" sz="2000" smtClean="0"/>
              <a:t> </a:t>
            </a:r>
            <a:r>
              <a:rPr lang="en-US" sz="2000" smtClean="0"/>
              <a:t>a</a:t>
            </a:r>
            <a:r>
              <a:rPr lang="en-US" sz="2000" smtClean="0"/>
              <a:t> </a:t>
            </a:r>
            <a:r>
              <a:rPr lang="en-US" sz="2000" dirty="0" smtClean="0"/>
              <a:t>great desire to serve the mutual community of interest. </a:t>
            </a:r>
          </a:p>
          <a:p>
            <a:r>
              <a:rPr lang="en-US" sz="2000" dirty="0" smtClean="0"/>
              <a:t> </a:t>
            </a:r>
          </a:p>
          <a:p>
            <a:r>
              <a:rPr lang="en-US" sz="2000" dirty="0" smtClean="0"/>
              <a:t>The data discussed herein is in its preliminary stages but already it suggests that there may be differences in how each partner conceptualizes their role within the collaboration. Particularly, in terms of goals and benefits. It seems that most Academic-Community dyads favor adopting the goals of the Community partner which situates the community partner as the primary beneficiary in the collaborations. </a:t>
            </a:r>
          </a:p>
          <a:p>
            <a:r>
              <a:rPr lang="en-US" sz="2000" dirty="0" smtClean="0"/>
              <a:t> </a:t>
            </a:r>
          </a:p>
          <a:p>
            <a:r>
              <a:rPr lang="en-US" sz="2000" dirty="0" smtClean="0"/>
              <a:t>While this seems like a logical course of action in order to produce the most benefit for the community as expeditiously as possible there may also be negative </a:t>
            </a:r>
            <a:r>
              <a:rPr lang="en-US" sz="2000" dirty="0" smtClean="0"/>
              <a:t>implications </a:t>
            </a:r>
            <a:r>
              <a:rPr lang="en-US" sz="2000" dirty="0" smtClean="0"/>
              <a:t>associated with this approach. Whether explicitly expressed or acknowledged, a “collaborative” structure where one partner is set up to be the primary beneficiary and the other is the autonomous agent of change produces a power imbalance which is contrary to the egalitarian philosophical underpinnings of service-learning and collaborative research. </a:t>
            </a:r>
          </a:p>
          <a:p>
            <a:r>
              <a:rPr lang="en-US" sz="2000" dirty="0" smtClean="0"/>
              <a:t> </a:t>
            </a:r>
          </a:p>
          <a:p>
            <a:r>
              <a:rPr lang="en-US" sz="2000" dirty="0" smtClean="0"/>
              <a:t>Data collection for this project is ongoing. Much more data is required before any reliable conclusions can be made. </a:t>
            </a:r>
          </a:p>
          <a:p>
            <a:endParaRPr lang="en-US" sz="2000" dirty="0"/>
          </a:p>
        </p:txBody>
      </p:sp>
      <p:sp>
        <p:nvSpPr>
          <p:cNvPr id="93" name="TextBox 92"/>
          <p:cNvSpPr txBox="1"/>
          <p:nvPr/>
        </p:nvSpPr>
        <p:spPr>
          <a:xfrm>
            <a:off x="33257067" y="23283333"/>
            <a:ext cx="9262533" cy="4801315"/>
          </a:xfrm>
          <a:prstGeom prst="rect">
            <a:avLst/>
          </a:prstGeom>
          <a:noFill/>
        </p:spPr>
        <p:txBody>
          <a:bodyPr wrap="square" rtlCol="0">
            <a:spAutoFit/>
          </a:bodyPr>
          <a:lstStyle/>
          <a:p>
            <a:r>
              <a:rPr lang="en-US" sz="1800" dirty="0" smtClean="0"/>
              <a:t>Holland, B. A. (2005). Reflections on Community-Campus Partnerships: What Has Been Learned? What are the Next Challenges? </a:t>
            </a:r>
            <a:r>
              <a:rPr lang="en-US" sz="1800" i="1" dirty="0" smtClean="0"/>
              <a:t>Higher Education </a:t>
            </a:r>
            <a:r>
              <a:rPr lang="en-US" sz="1800" i="1" dirty="0" err="1" smtClean="0"/>
              <a:t>Collaboratives</a:t>
            </a:r>
            <a:r>
              <a:rPr lang="en-US" sz="1800" i="1" dirty="0" smtClean="0"/>
              <a:t> for Community Engagement and Improvement</a:t>
            </a:r>
            <a:r>
              <a:rPr lang="en-US" sz="1800" dirty="0" smtClean="0"/>
              <a:t>, 10–17.</a:t>
            </a:r>
          </a:p>
          <a:p>
            <a:r>
              <a:rPr lang="en-US" sz="1800" dirty="0" smtClean="0"/>
              <a:t> </a:t>
            </a:r>
          </a:p>
          <a:p>
            <a:r>
              <a:rPr lang="en-US" sz="1800" dirty="0" smtClean="0"/>
              <a:t>Holland, B., &amp; </a:t>
            </a:r>
            <a:r>
              <a:rPr lang="en-US" sz="1800" dirty="0" err="1" smtClean="0"/>
              <a:t>Sherril</a:t>
            </a:r>
            <a:r>
              <a:rPr lang="en-US" sz="1800" dirty="0" smtClean="0"/>
              <a:t>, G. (1998). The State of the “Engaged Campus”: What Have We Learned About Building and Sustaining University-Community Partnerships.</a:t>
            </a:r>
          </a:p>
          <a:p>
            <a:r>
              <a:rPr lang="en-US" sz="1800" dirty="0" smtClean="0"/>
              <a:t> </a:t>
            </a:r>
          </a:p>
          <a:p>
            <a:r>
              <a:rPr lang="en-US" sz="1800" dirty="0" err="1" smtClean="0"/>
              <a:t>Nyden</a:t>
            </a:r>
            <a:r>
              <a:rPr lang="en-US" sz="1800" dirty="0" smtClean="0"/>
              <a:t>, P., &amp; </a:t>
            </a:r>
            <a:r>
              <a:rPr lang="en-US" sz="1800" dirty="0" err="1" smtClean="0"/>
              <a:t>Wiewel</a:t>
            </a:r>
            <a:r>
              <a:rPr lang="en-US" sz="1800" dirty="0" smtClean="0"/>
              <a:t>, W. (1992). Collaborative Research: Harnessing the Tensions Between Researcher and Practitioner. </a:t>
            </a:r>
            <a:r>
              <a:rPr lang="en-US" sz="1800" i="1" dirty="0" smtClean="0"/>
              <a:t>The American Sociologist</a:t>
            </a:r>
            <a:r>
              <a:rPr lang="en-US" sz="1800" dirty="0" smtClean="0"/>
              <a:t>, </a:t>
            </a:r>
            <a:r>
              <a:rPr lang="en-US" sz="1800" i="1" dirty="0" smtClean="0"/>
              <a:t>23</a:t>
            </a:r>
            <a:r>
              <a:rPr lang="en-US" sz="1800" dirty="0" smtClean="0"/>
              <a:t>(4), 43–55.</a:t>
            </a:r>
          </a:p>
          <a:p>
            <a:r>
              <a:rPr lang="en-US" sz="1800" dirty="0" smtClean="0"/>
              <a:t> </a:t>
            </a:r>
          </a:p>
          <a:p>
            <a:r>
              <a:rPr lang="en-US" sz="1800" dirty="0" smtClean="0"/>
              <a:t>Sandy, M., &amp; Holland, B. A. (2006). Different Worlds and Common Ground: Community Partner Perspectives on Campus-Community Partnerships. </a:t>
            </a:r>
            <a:r>
              <a:rPr lang="en-US" sz="1800" i="1" dirty="0" smtClean="0"/>
              <a:t>Learning</a:t>
            </a:r>
            <a:r>
              <a:rPr lang="en-US" sz="1800" dirty="0" smtClean="0"/>
              <a:t>.</a:t>
            </a:r>
          </a:p>
          <a:p>
            <a:r>
              <a:rPr lang="en-US" sz="1800" dirty="0" smtClean="0"/>
              <a:t> </a:t>
            </a:r>
          </a:p>
          <a:p>
            <a:r>
              <a:rPr lang="en-US" sz="1800" dirty="0" smtClean="0"/>
              <a:t>Thornton, C. H., &amp; Jaeger, A. J. (2008). The Role of Culture in Institutional and Individual Approaches to Civic Responsibility at Research Universities. </a:t>
            </a:r>
            <a:r>
              <a:rPr lang="en-US" sz="1800" i="1" dirty="0" smtClean="0"/>
              <a:t>The Journal of Higher Education</a:t>
            </a:r>
            <a:r>
              <a:rPr lang="en-US" sz="1800" dirty="0" smtClean="0"/>
              <a:t>, </a:t>
            </a:r>
            <a:r>
              <a:rPr lang="en-US" sz="1800" i="1" dirty="0" smtClean="0"/>
              <a:t>79</a:t>
            </a:r>
            <a:r>
              <a:rPr lang="en-US" sz="1800" dirty="0" smtClean="0"/>
              <a:t>(2), 160–182.</a:t>
            </a:r>
          </a:p>
          <a:p>
            <a:endParaRPr lang="en-US" sz="1800" dirty="0"/>
          </a:p>
        </p:txBody>
      </p:sp>
      <p:sp>
        <p:nvSpPr>
          <p:cNvPr id="95" name="TextBox 94"/>
          <p:cNvSpPr txBox="1"/>
          <p:nvPr/>
        </p:nvSpPr>
        <p:spPr>
          <a:xfrm>
            <a:off x="33206267" y="29565600"/>
            <a:ext cx="9364133" cy="2554545"/>
          </a:xfrm>
          <a:prstGeom prst="rect">
            <a:avLst/>
          </a:prstGeom>
          <a:noFill/>
        </p:spPr>
        <p:txBody>
          <a:bodyPr wrap="square" rtlCol="0">
            <a:spAutoFit/>
          </a:bodyPr>
          <a:lstStyle/>
          <a:p>
            <a:r>
              <a:rPr lang="en-US" sz="2000" dirty="0" smtClean="0"/>
              <a:t>Thank you to Noemi </a:t>
            </a:r>
            <a:r>
              <a:rPr lang="en-US" sz="2000" dirty="0" err="1" smtClean="0"/>
              <a:t>Enchautegui</a:t>
            </a:r>
            <a:r>
              <a:rPr lang="en-US" sz="2000" dirty="0" smtClean="0"/>
              <a:t> for her guidance, support and patience. Also thank you to Marcy Campos and the staff of the Center for Community Engagement and Service at American University for making my attendance at IARSLCE possible.  </a:t>
            </a:r>
          </a:p>
          <a:p>
            <a:endParaRPr lang="en-US" sz="2000" dirty="0" smtClean="0"/>
          </a:p>
          <a:p>
            <a:pPr algn="ctr"/>
            <a:r>
              <a:rPr lang="en-US" sz="2000" dirty="0" smtClean="0"/>
              <a:t>E-mail: </a:t>
            </a:r>
            <a:r>
              <a:rPr lang="en-US" sz="2000" dirty="0" smtClean="0">
                <a:solidFill>
                  <a:schemeClr val="accent6">
                    <a:lumMod val="50000"/>
                  </a:schemeClr>
                </a:solidFill>
                <a:hlinkClick r:id="rId8"/>
              </a:rPr>
              <a:t>lindadruiz@gmail.com</a:t>
            </a:r>
            <a:endParaRPr lang="en-US" sz="2000" dirty="0" smtClean="0">
              <a:solidFill>
                <a:schemeClr val="accent6">
                  <a:lumMod val="50000"/>
                </a:schemeClr>
              </a:solidFill>
            </a:endParaRPr>
          </a:p>
          <a:p>
            <a:pPr algn="ctr"/>
            <a:endParaRPr lang="en-US" sz="2000" dirty="0" smtClean="0">
              <a:solidFill>
                <a:schemeClr val="accent6">
                  <a:lumMod val="50000"/>
                </a:schemeClr>
              </a:solidFill>
            </a:endParaRPr>
          </a:p>
          <a:p>
            <a:pPr algn="ctr"/>
            <a:endParaRPr lang="en-US" sz="2000" dirty="0" smtClean="0"/>
          </a:p>
          <a:p>
            <a:endParaRPr lang="en-US" sz="2000" dirty="0"/>
          </a:p>
        </p:txBody>
      </p:sp>
      <p:sp>
        <p:nvSpPr>
          <p:cNvPr id="96" name="TextBox 95"/>
          <p:cNvSpPr txBox="1"/>
          <p:nvPr/>
        </p:nvSpPr>
        <p:spPr>
          <a:xfrm>
            <a:off x="1185333" y="29667200"/>
            <a:ext cx="9381067" cy="1631216"/>
          </a:xfrm>
          <a:prstGeom prst="rect">
            <a:avLst/>
          </a:prstGeom>
          <a:noFill/>
        </p:spPr>
        <p:txBody>
          <a:bodyPr wrap="square" rtlCol="0">
            <a:spAutoFit/>
          </a:bodyPr>
          <a:lstStyle/>
          <a:p>
            <a:r>
              <a:rPr lang="en-US" sz="2000" b="1" dirty="0" smtClean="0"/>
              <a:t>Legend:</a:t>
            </a:r>
          </a:p>
          <a:p>
            <a:endParaRPr lang="en-US" sz="2000" b="1" dirty="0" smtClean="0"/>
          </a:p>
          <a:p>
            <a:r>
              <a:rPr lang="en-US" sz="2000" dirty="0" smtClean="0"/>
              <a:t>AI* = Academic Institutions (Used to denote all Academic Partners)</a:t>
            </a:r>
          </a:p>
          <a:p>
            <a:r>
              <a:rPr lang="en-US" sz="2000" dirty="0" smtClean="0"/>
              <a:t>CBO** = Community-Based Organization (Used to denote all Community Partners)</a:t>
            </a:r>
          </a:p>
          <a:p>
            <a:r>
              <a:rPr lang="en-US" sz="2000" dirty="0" smtClean="0"/>
              <a:t>	</a:t>
            </a:r>
            <a:endParaRPr lang="en-US" sz="2000" dirty="0"/>
          </a:p>
        </p:txBody>
      </p:sp>
      <p:pic>
        <p:nvPicPr>
          <p:cNvPr id="97" name="Picture 96"/>
          <p:cNvPicPr>
            <a:picLocks noChangeAspect="1"/>
          </p:cNvPicPr>
          <p:nvPr/>
        </p:nvPicPr>
        <p:blipFill>
          <a:blip r:embed="rId9"/>
          <a:stretch>
            <a:fillRect/>
          </a:stretch>
        </p:blipFill>
        <p:spPr>
          <a:xfrm>
            <a:off x="635000" y="533400"/>
            <a:ext cx="3911600" cy="3911600"/>
          </a:xfrm>
          <a:prstGeom prst="rect">
            <a:avLst/>
          </a:prstGeom>
        </p:spPr>
      </p:pic>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425218134"/>
      </p:ext>
    </p:extLst>
  </p:cSld>
  <p:clrMapOvr>
    <a:masterClrMapping/>
  </p:clrMapOvr>
  <p:timing>
    <p:tnLst>
      <p:par>
        <p:cTn id="1" dur="indefinite" restart="never" nodeType="tmRoot"/>
      </p:par>
    </p:tnLst>
  </p:timing>
</p:sld>
</file>

<file path=ppt/theme/theme1.xml><?xml version="1.0" encoding="utf-8"?>
<a:theme xmlns:a="http://schemas.openxmlformats.org/drawingml/2006/main" name="36x48-Template-V2b">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Classic 3 Columns">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lassic - Wide Center">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36x48-Template-V2b</Template>
  <TotalTime>282</TotalTime>
  <Words>1759</Words>
  <Application>Microsoft Macintosh PowerPoint</Application>
  <PresentationFormat>Custom</PresentationFormat>
  <Paragraphs>108</Paragraphs>
  <Slides>1</Slides>
  <Notes>0</Notes>
  <HiddenSlides>0</HiddenSlides>
  <MMClips>0</MMClips>
  <ScaleCrop>false</ScaleCrop>
  <HeadingPairs>
    <vt:vector size="4" baseType="variant">
      <vt:variant>
        <vt:lpstr>Design Template</vt:lpstr>
      </vt:variant>
      <vt:variant>
        <vt:i4>3</vt:i4>
      </vt:variant>
      <vt:variant>
        <vt:lpstr>Slide Titles</vt:lpstr>
      </vt:variant>
      <vt:variant>
        <vt:i4>1</vt:i4>
      </vt:variant>
    </vt:vector>
  </HeadingPairs>
  <TitlesOfParts>
    <vt:vector size="4" baseType="lpstr">
      <vt:lpstr>36x48-Template-V2b</vt:lpstr>
      <vt:lpstr>1_Classic 3 Columns</vt:lpstr>
      <vt:lpstr>Classic - Wide Center</vt:lpstr>
      <vt:lpstr>Slide 1</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CanterburyMedia</dc:creator>
  <dc:description>This template is the property of PosterPresentations.com. Call us if you need help with this poster template._x000d_
1-866-649-3004           _x000d_
 (c)PosterPresentations.com</dc:description>
  <cp:lastModifiedBy>Linda Ruiz</cp:lastModifiedBy>
  <cp:revision>25</cp:revision>
  <dcterms:created xsi:type="dcterms:W3CDTF">2012-09-24T14:12:32Z</dcterms:created>
  <dcterms:modified xsi:type="dcterms:W3CDTF">2012-09-24T14:35:20Z</dcterms:modified>
</cp:coreProperties>
</file>